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75" r:id="rId6"/>
    <p:sldId id="260" r:id="rId7"/>
    <p:sldId id="261" r:id="rId8"/>
    <p:sldId id="262" r:id="rId9"/>
    <p:sldId id="263" r:id="rId10"/>
    <p:sldId id="276" r:id="rId11"/>
    <p:sldId id="264" r:id="rId12"/>
    <p:sldId id="265" r:id="rId13"/>
    <p:sldId id="266" r:id="rId14"/>
    <p:sldId id="267" r:id="rId15"/>
    <p:sldId id="268" r:id="rId16"/>
    <p:sldId id="270" r:id="rId17"/>
    <p:sldId id="269" r:id="rId18"/>
    <p:sldId id="274" r:id="rId19"/>
    <p:sldId id="273" r:id="rId20"/>
    <p:sldId id="271" r:id="rId21"/>
    <p:sldId id="27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62" autoAdjust="0"/>
    <p:restoredTop sz="94660"/>
  </p:normalViewPr>
  <p:slideViewPr>
    <p:cSldViewPr>
      <p:cViewPr varScale="1">
        <p:scale>
          <a:sx n="34" d="100"/>
          <a:sy n="34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2FED4-3E0D-406C-92A2-FF8F6F16E67C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BB4398-9F84-459B-A71C-EC2D7C7E77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EE2FED4-3E0D-406C-92A2-FF8F6F16E67C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7BB4398-9F84-459B-A71C-EC2D7C7E77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916832"/>
            <a:ext cx="7406640" cy="1472184"/>
          </a:xfrm>
        </p:spPr>
        <p:txBody>
          <a:bodyPr>
            <a:norm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таужыныстар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құрлымы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207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8229600" cy="1143000"/>
          </a:xfrm>
        </p:spPr>
        <p:txBody>
          <a:bodyPr>
            <a:normAutofit/>
          </a:bodyPr>
          <a:lstStyle/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 тау жыныстардың қалыптасуы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84785"/>
            <a:ext cx="7653536" cy="4525963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таужыныстардың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литогенез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гипергенез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седиментогенез 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диагенез    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катагенез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546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Гипергенез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Гипергенез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сатысы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мору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те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сатыда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себепкерлер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мен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организмдердің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серінен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таужыныстар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бұзылып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құрайтын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Себепкерлердің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басым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болуына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морудың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химиялық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ажыратылады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813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Седиментогенез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сатыда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мору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тасымалданып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шөгеді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шөгінділер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Шөгу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жолынан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басталып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седиментация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алабында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бітеді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мору</a:t>
            </a: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өнімдерінің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іріктелуі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сынықтар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ерітінділерден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ажырауы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Седиментогенез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мору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өнімдеріне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жанартаулық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материал  мен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организмдердің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рекеттері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қосылады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8757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1700808"/>
            <a:ext cx="7315779" cy="4379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00387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Диагенез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Диагенез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таужынысқа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орнықсыз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болбыр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су  мен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қаныққан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ботқа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т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Суда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шөгінділерде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40-тан 80%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су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ал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құрлықтың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шөгінділерінде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40-60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газ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80875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Диагенез  </a:t>
            </a:r>
            <a:r>
              <a:rPr lang="ru-RU" sz="2800" dirty="0" err="1"/>
              <a:t>сатысының</a:t>
            </a:r>
            <a:r>
              <a:rPr lang="ru-RU" sz="2800" dirty="0"/>
              <a:t>  </a:t>
            </a:r>
            <a:r>
              <a:rPr lang="ru-RU" sz="2800" dirty="0" err="1"/>
              <a:t>кең</a:t>
            </a:r>
            <a:r>
              <a:rPr lang="ru-RU" sz="2800" dirty="0"/>
              <a:t>  </a:t>
            </a:r>
            <a:r>
              <a:rPr lang="ru-RU" sz="2800" dirty="0" err="1"/>
              <a:t>тараған</a:t>
            </a:r>
            <a:r>
              <a:rPr lang="ru-RU" sz="2800" dirty="0"/>
              <a:t>  </a:t>
            </a:r>
            <a:r>
              <a:rPr lang="ru-RU" sz="2800" dirty="0" err="1"/>
              <a:t>минералдары</a:t>
            </a:r>
            <a:r>
              <a:rPr lang="ru-RU" sz="2800" dirty="0"/>
              <a:t>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5100" y="1700808"/>
            <a:ext cx="3657600" cy="3984029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 err="1" smtClean="0"/>
              <a:t>сульфидтер</a:t>
            </a:r>
            <a:r>
              <a:rPr lang="ru-RU" dirty="0" smtClean="0"/>
              <a:t> </a:t>
            </a:r>
            <a:r>
              <a:rPr lang="ru-RU" dirty="0"/>
              <a:t>/пирит  марказит</a:t>
            </a:r>
            <a:r>
              <a:rPr lang="ru-RU" dirty="0" smtClean="0"/>
              <a:t>/  </a:t>
            </a:r>
          </a:p>
          <a:p>
            <a:pPr algn="just"/>
            <a:r>
              <a:rPr lang="ru-RU" dirty="0" err="1" smtClean="0"/>
              <a:t>оксидтер</a:t>
            </a:r>
            <a:r>
              <a:rPr lang="ru-RU" dirty="0" smtClean="0"/>
              <a:t>  </a:t>
            </a:r>
            <a:r>
              <a:rPr lang="ru-RU" dirty="0"/>
              <a:t>мен </a:t>
            </a:r>
            <a:r>
              <a:rPr lang="ru-RU" dirty="0" err="1"/>
              <a:t>гидроксидтер</a:t>
            </a:r>
            <a:r>
              <a:rPr lang="ru-RU" dirty="0"/>
              <a:t> /опал,  халцедон,  кварц,  гетит,  </a:t>
            </a:r>
            <a:r>
              <a:rPr lang="ru-RU" dirty="0" err="1"/>
              <a:t>гидрогетит</a:t>
            </a:r>
            <a:r>
              <a:rPr lang="ru-RU" dirty="0"/>
              <a:t>,  псиломелан,  пиролюзит,  </a:t>
            </a:r>
            <a:r>
              <a:rPr lang="ru-RU" dirty="0" smtClean="0"/>
              <a:t>манганит/ </a:t>
            </a:r>
          </a:p>
          <a:p>
            <a:pPr algn="just"/>
            <a:r>
              <a:rPr lang="ru-RU" dirty="0" err="1" smtClean="0"/>
              <a:t>сульфаттар</a:t>
            </a:r>
            <a:r>
              <a:rPr lang="ru-RU" dirty="0" smtClean="0"/>
              <a:t> </a:t>
            </a:r>
            <a:r>
              <a:rPr lang="ru-RU" dirty="0"/>
              <a:t>/</a:t>
            </a:r>
            <a:r>
              <a:rPr lang="ru-RU" dirty="0" smtClean="0"/>
              <a:t>барит, целестин/  </a:t>
            </a:r>
          </a:p>
          <a:p>
            <a:pPr algn="just"/>
            <a:r>
              <a:rPr lang="ru-RU" dirty="0" err="1" smtClean="0"/>
              <a:t>карбонаттар</a:t>
            </a:r>
            <a:r>
              <a:rPr lang="ru-RU" dirty="0" smtClean="0"/>
              <a:t> </a:t>
            </a:r>
            <a:r>
              <a:rPr lang="ru-RU" dirty="0"/>
              <a:t>/кальцит,  доломит, </a:t>
            </a:r>
            <a:r>
              <a:rPr lang="ru-RU" dirty="0" smtClean="0"/>
              <a:t>сидерит</a:t>
            </a:r>
            <a:r>
              <a:rPr lang="ru-RU" dirty="0"/>
              <a:t>,  магнезит</a:t>
            </a:r>
            <a:r>
              <a:rPr lang="ru-RU" dirty="0" smtClean="0"/>
              <a:t>/</a:t>
            </a:r>
          </a:p>
          <a:p>
            <a:pPr algn="just"/>
            <a:r>
              <a:rPr lang="ru-RU" dirty="0" err="1" smtClean="0"/>
              <a:t>фосфаттар</a:t>
            </a:r>
            <a:r>
              <a:rPr lang="ru-RU" dirty="0" smtClean="0"/>
              <a:t> </a:t>
            </a:r>
            <a:r>
              <a:rPr lang="ru-RU" dirty="0"/>
              <a:t>/</a:t>
            </a:r>
            <a:r>
              <a:rPr lang="ru-RU" dirty="0" err="1"/>
              <a:t>даллит</a:t>
            </a:r>
            <a:r>
              <a:rPr lang="ru-RU" dirty="0"/>
              <a:t>,  </a:t>
            </a:r>
            <a:r>
              <a:rPr lang="ru-RU" dirty="0" err="1"/>
              <a:t>курскит</a:t>
            </a:r>
            <a:r>
              <a:rPr lang="ru-RU" dirty="0"/>
              <a:t>,  </a:t>
            </a:r>
            <a:r>
              <a:rPr lang="ru-RU" dirty="0" err="1"/>
              <a:t>коллофан</a:t>
            </a:r>
            <a:r>
              <a:rPr lang="ru-RU" dirty="0" smtClean="0"/>
              <a:t>/ </a:t>
            </a:r>
          </a:p>
          <a:p>
            <a:pPr algn="just"/>
            <a:r>
              <a:rPr lang="ru-RU" dirty="0" err="1" smtClean="0"/>
              <a:t>силикаттар</a:t>
            </a:r>
            <a:r>
              <a:rPr lang="ru-RU" dirty="0" smtClean="0"/>
              <a:t> </a:t>
            </a:r>
            <a:r>
              <a:rPr lang="ru-RU" dirty="0"/>
              <a:t>/глауконит,  </a:t>
            </a:r>
            <a:r>
              <a:rPr lang="ru-RU" dirty="0" err="1"/>
              <a:t>лептохлориттер</a:t>
            </a:r>
            <a:r>
              <a:rPr lang="ru-RU" dirty="0"/>
              <a:t>,  каолинит,  гидрослюда, монтмориллонит,  </a:t>
            </a:r>
            <a:r>
              <a:rPr lang="ru-RU" dirty="0" err="1"/>
              <a:t>цеолиттер</a:t>
            </a:r>
            <a:r>
              <a:rPr lang="ru-RU" dirty="0" smtClean="0"/>
              <a:t>/</a:t>
            </a:r>
          </a:p>
          <a:p>
            <a:pPr algn="just"/>
            <a:r>
              <a:rPr lang="ru-RU" dirty="0" err="1" smtClean="0"/>
              <a:t>Бұл</a:t>
            </a:r>
            <a:r>
              <a:rPr lang="ru-RU" dirty="0" smtClean="0"/>
              <a:t>  </a:t>
            </a:r>
            <a:r>
              <a:rPr lang="ru-RU" dirty="0" err="1"/>
              <a:t>минералдар</a:t>
            </a:r>
            <a:r>
              <a:rPr lang="ru-RU" dirty="0"/>
              <a:t>  </a:t>
            </a:r>
            <a:r>
              <a:rPr lang="ru-RU" dirty="0" err="1"/>
              <a:t>көбінесе</a:t>
            </a:r>
            <a:r>
              <a:rPr lang="ru-RU" dirty="0"/>
              <a:t>  </a:t>
            </a:r>
            <a:r>
              <a:rPr lang="ru-RU" dirty="0" err="1"/>
              <a:t>ұсақ-майда</a:t>
            </a:r>
            <a:r>
              <a:rPr lang="ru-RU" dirty="0"/>
              <a:t>  </a:t>
            </a:r>
            <a:r>
              <a:rPr lang="ru-RU" dirty="0" err="1"/>
              <a:t>түйіршіктер</a:t>
            </a:r>
            <a:r>
              <a:rPr lang="ru-RU" dirty="0"/>
              <a:t>,  </a:t>
            </a:r>
            <a:r>
              <a:rPr lang="ru-RU" dirty="0" err="1"/>
              <a:t>сферолиттер</a:t>
            </a:r>
            <a:r>
              <a:rPr lang="ru-RU" dirty="0"/>
              <a:t>, </a:t>
            </a:r>
            <a:r>
              <a:rPr lang="ru-RU" dirty="0" err="1"/>
              <a:t>оолиттер</a:t>
            </a:r>
            <a:r>
              <a:rPr lang="ru-RU" dirty="0"/>
              <a:t>,  </a:t>
            </a:r>
            <a:r>
              <a:rPr lang="ru-RU" dirty="0" err="1"/>
              <a:t>тасберіштер</a:t>
            </a:r>
            <a:r>
              <a:rPr lang="ru-RU" dirty="0"/>
              <a:t>,  </a:t>
            </a:r>
            <a:r>
              <a:rPr lang="ru-RU" dirty="0" err="1"/>
              <a:t>керіш</a:t>
            </a:r>
            <a:r>
              <a:rPr lang="ru-RU" dirty="0"/>
              <a:t> </a:t>
            </a:r>
            <a:r>
              <a:rPr lang="ru-RU" dirty="0" err="1"/>
              <a:t>құрайды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0209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458032" cy="1143000"/>
          </a:xfrm>
        </p:spPr>
        <p:txBody>
          <a:bodyPr/>
          <a:lstStyle/>
          <a:p>
            <a:r>
              <a:rPr lang="kk-KZ" dirty="0"/>
              <a:t>К</a:t>
            </a:r>
            <a:r>
              <a:rPr lang="kk-KZ" dirty="0" smtClean="0"/>
              <a:t>атагенез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196752"/>
            <a:ext cx="7498080" cy="4800600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kk-KZ" sz="2800" dirty="0">
                <a:latin typeface="+mj-lt"/>
              </a:rPr>
              <a:t>Катагенез  деп  шөгінді  таужыныстардың  стратисферадан метаморфизмге дейінгі өзгеруін айтады. Бұл процесс температура мен  қысымның  жоғарылауына  байланысты.  </a:t>
            </a:r>
            <a:r>
              <a:rPr lang="kk-KZ" sz="2800" dirty="0" smtClean="0">
                <a:latin typeface="+mj-lt"/>
              </a:rPr>
              <a:t>Диагенезден</a:t>
            </a:r>
            <a:r>
              <a:rPr lang="ru-RU" sz="2800" dirty="0">
                <a:latin typeface="+mj-lt"/>
              </a:rPr>
              <a:t> </a:t>
            </a:r>
            <a:r>
              <a:rPr lang="kk-KZ" sz="2800" dirty="0" smtClean="0">
                <a:latin typeface="+mj-lt"/>
              </a:rPr>
              <a:t>айырмашылығы  </a:t>
            </a:r>
            <a:r>
              <a:rPr lang="kk-KZ" sz="2800" dirty="0">
                <a:latin typeface="+mj-lt"/>
              </a:rPr>
              <a:t>бұл  процесс  таза  физикалық-химиялық,  организмдер  қатыспайды.  Катагенезде  шөгінді таужыныстар  одан </a:t>
            </a:r>
            <a:r>
              <a:rPr lang="kk-KZ" sz="2800" dirty="0" smtClean="0">
                <a:latin typeface="+mj-lt"/>
              </a:rPr>
              <a:t>əрі тығыздалады  </a:t>
            </a:r>
            <a:r>
              <a:rPr lang="kk-KZ" sz="2800" dirty="0">
                <a:latin typeface="+mj-lt"/>
              </a:rPr>
              <a:t>жəне  минерал  түзілуінің  əр  түрлі процестері /жемірілу,  еру,  орынбасу,  ерітіндіден  қайта  түзілу,  сынықтардың</a:t>
            </a:r>
            <a:endParaRPr lang="ru-RU" sz="2800" dirty="0">
              <a:latin typeface="+mj-lt"/>
            </a:endParaRPr>
          </a:p>
          <a:p>
            <a:pPr marL="82296" indent="0">
              <a:buNone/>
            </a:pPr>
            <a:r>
              <a:rPr lang="kk-KZ" sz="2800" dirty="0">
                <a:latin typeface="+mj-lt"/>
              </a:rPr>
              <a:t>өзгеруі, қайта кристалдану т.б./ жүреді.</a:t>
            </a:r>
            <a:endParaRPr lang="ru-RU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663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err="1"/>
              <a:t>Катагенез</a:t>
            </a:r>
            <a:r>
              <a:rPr lang="ru-RU" sz="3200" dirty="0"/>
              <a:t>  </a:t>
            </a:r>
            <a:r>
              <a:rPr lang="ru-RU" sz="3200" dirty="0" err="1"/>
              <a:t>сатысының</a:t>
            </a:r>
            <a:r>
              <a:rPr lang="ru-RU" sz="3200" dirty="0"/>
              <a:t>  </a:t>
            </a:r>
            <a:r>
              <a:rPr lang="ru-RU" sz="3200" dirty="0" err="1"/>
              <a:t>кең</a:t>
            </a:r>
            <a:r>
              <a:rPr lang="ru-RU" sz="3200" dirty="0"/>
              <a:t>  </a:t>
            </a:r>
            <a:r>
              <a:rPr lang="ru-RU" sz="3200" dirty="0" err="1"/>
              <a:t>тараған</a:t>
            </a:r>
            <a:r>
              <a:rPr lang="ru-RU" sz="3200" dirty="0"/>
              <a:t>  </a:t>
            </a:r>
            <a:r>
              <a:rPr lang="ru-RU" sz="3200" dirty="0" err="1"/>
              <a:t>минералдары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/>
              <a:t>темір</a:t>
            </a:r>
            <a:r>
              <a:rPr lang="ru-RU" dirty="0"/>
              <a:t>  мен </a:t>
            </a:r>
            <a:r>
              <a:rPr lang="ru-RU" dirty="0" err="1" smtClean="0"/>
              <a:t>ауыр</a:t>
            </a:r>
            <a:r>
              <a:rPr lang="ru-RU" dirty="0" smtClean="0"/>
              <a:t> </a:t>
            </a:r>
            <a:r>
              <a:rPr lang="ru-RU" dirty="0" err="1" smtClean="0"/>
              <a:t>элементтердің</a:t>
            </a:r>
            <a:r>
              <a:rPr lang="ru-RU" dirty="0" smtClean="0"/>
              <a:t>  </a:t>
            </a:r>
            <a:r>
              <a:rPr lang="ru-RU" dirty="0" err="1"/>
              <a:t>сульфидтері</a:t>
            </a:r>
            <a:r>
              <a:rPr lang="ru-RU" dirty="0"/>
              <a:t> /пирит,  марказит,  галенит,  </a:t>
            </a:r>
            <a:r>
              <a:rPr lang="ru-RU" dirty="0" smtClean="0"/>
              <a:t>сфалерит/</a:t>
            </a:r>
          </a:p>
          <a:p>
            <a:r>
              <a:rPr lang="ru-RU" dirty="0" err="1" smtClean="0"/>
              <a:t>оксидтер</a:t>
            </a:r>
            <a:r>
              <a:rPr lang="ru-RU" dirty="0" smtClean="0"/>
              <a:t>/халцедон</a:t>
            </a:r>
            <a:r>
              <a:rPr lang="ru-RU" dirty="0"/>
              <a:t>, кварц, гематит, рутил, </a:t>
            </a:r>
            <a:r>
              <a:rPr lang="ru-RU" dirty="0" err="1"/>
              <a:t>анатаз</a:t>
            </a:r>
            <a:r>
              <a:rPr lang="ru-RU" dirty="0" smtClean="0"/>
              <a:t>/</a:t>
            </a:r>
          </a:p>
          <a:p>
            <a:r>
              <a:rPr lang="ru-RU" dirty="0" err="1" smtClean="0"/>
              <a:t>сульфаттар</a:t>
            </a:r>
            <a:r>
              <a:rPr lang="ru-RU" dirty="0" smtClean="0"/>
              <a:t> </a:t>
            </a:r>
            <a:r>
              <a:rPr lang="ru-RU" dirty="0"/>
              <a:t>/барит,  ангидрит</a:t>
            </a:r>
            <a:r>
              <a:rPr lang="ru-RU" dirty="0" smtClean="0"/>
              <a:t>/ </a:t>
            </a:r>
          </a:p>
          <a:p>
            <a:r>
              <a:rPr lang="ru-RU" dirty="0" err="1" smtClean="0"/>
              <a:t>карбонаттар</a:t>
            </a:r>
            <a:r>
              <a:rPr lang="ru-RU" dirty="0" smtClean="0"/>
              <a:t> </a:t>
            </a:r>
            <a:r>
              <a:rPr lang="ru-RU" dirty="0"/>
              <a:t>/кальцит,  доломит, </a:t>
            </a:r>
            <a:r>
              <a:rPr lang="ru-RU" dirty="0" smtClean="0"/>
              <a:t>сидерит,  анкерит/</a:t>
            </a:r>
          </a:p>
          <a:p>
            <a:r>
              <a:rPr lang="ru-RU" dirty="0" err="1" smtClean="0"/>
              <a:t>силикаттар</a:t>
            </a:r>
            <a:r>
              <a:rPr lang="ru-RU" dirty="0" smtClean="0"/>
              <a:t> </a:t>
            </a:r>
            <a:r>
              <a:rPr lang="ru-RU" dirty="0"/>
              <a:t>/гидрослюда,  каолинит, </a:t>
            </a:r>
            <a:r>
              <a:rPr lang="ru-RU" dirty="0" smtClean="0"/>
              <a:t>монтмориллонит/  </a:t>
            </a:r>
          </a:p>
          <a:p>
            <a:r>
              <a:rPr lang="ru-RU" dirty="0" err="1" smtClean="0"/>
              <a:t>Олар</a:t>
            </a:r>
            <a:r>
              <a:rPr lang="ru-RU" dirty="0" smtClean="0"/>
              <a:t>  </a:t>
            </a:r>
            <a:r>
              <a:rPr lang="ru-RU" dirty="0" err="1"/>
              <a:t>түйірлі</a:t>
            </a:r>
            <a:r>
              <a:rPr lang="ru-RU" dirty="0"/>
              <a:t> </a:t>
            </a:r>
            <a:r>
              <a:rPr lang="ru-RU" dirty="0" err="1"/>
              <a:t>агрегаттар</a:t>
            </a:r>
            <a:r>
              <a:rPr lang="ru-RU" dirty="0"/>
              <a:t>, </a:t>
            </a:r>
            <a:r>
              <a:rPr lang="ru-RU" dirty="0" err="1"/>
              <a:t>кейде</a:t>
            </a:r>
            <a:r>
              <a:rPr lang="ru-RU" dirty="0"/>
              <a:t>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пішінді</a:t>
            </a:r>
            <a:r>
              <a:rPr lang="ru-RU" dirty="0"/>
              <a:t> </a:t>
            </a:r>
            <a:r>
              <a:rPr lang="ru-RU" dirty="0" err="1"/>
              <a:t>кристалдар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келеді</a:t>
            </a:r>
            <a:r>
              <a:rPr lang="ru-RU" dirty="0"/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8064" y="1700808"/>
            <a:ext cx="3786386" cy="3984029"/>
          </a:xfrm>
        </p:spPr>
      </p:pic>
    </p:spTree>
    <p:extLst>
      <p:ext uri="{BB962C8B-B14F-4D97-AF65-F5344CB8AC3E}">
        <p14:creationId xmlns:p14="http://schemas.microsoft.com/office/powerpoint/2010/main" xmlns="" val="383397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2870" y="1481433"/>
            <a:ext cx="6723809" cy="4733333"/>
          </a:xfrm>
        </p:spPr>
      </p:pic>
    </p:spTree>
    <p:extLst>
      <p:ext uri="{BB962C8B-B14F-4D97-AF65-F5344CB8AC3E}">
        <p14:creationId xmlns:p14="http://schemas.microsoft.com/office/powerpoint/2010/main" xmlns="" val="4172960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0892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ШӨГІНДІ</a:t>
            </a:r>
            <a:r>
              <a:rPr lang="en-US" sz="3600" dirty="0" smtClean="0"/>
              <a:t> </a:t>
            </a:r>
            <a:r>
              <a:rPr lang="ru-RU" sz="3600" dirty="0" smtClean="0"/>
              <a:t>ТАУЖЫНЫСТАРДЫҢ</a:t>
            </a:r>
            <a:r>
              <a:rPr lang="en-US" sz="3600" dirty="0" smtClean="0"/>
              <a:t> </a:t>
            </a:r>
            <a:r>
              <a:rPr lang="ru-RU" sz="3600" dirty="0" smtClean="0"/>
              <a:t>ҚҰРЫЛЫМДАРЫ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46125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052736"/>
            <a:ext cx="7498080" cy="4800600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ru-RU" sz="2800" dirty="0" smtClean="0"/>
              <a:t>    </a:t>
            </a:r>
            <a:r>
              <a:rPr lang="ru-RU" sz="2800" dirty="0" err="1" smtClean="0"/>
              <a:t>Шөгінді</a:t>
            </a:r>
            <a:r>
              <a:rPr lang="ru-RU" sz="2800" dirty="0" smtClean="0"/>
              <a:t>  </a:t>
            </a:r>
            <a:r>
              <a:rPr lang="ru-RU" sz="2800" dirty="0" err="1"/>
              <a:t>таужыныстардың</a:t>
            </a:r>
            <a:r>
              <a:rPr lang="ru-RU" sz="2800" dirty="0"/>
              <a:t>  </a:t>
            </a:r>
            <a:r>
              <a:rPr lang="ru-RU" sz="2800" dirty="0" err="1"/>
              <a:t>құрылымдары</a:t>
            </a:r>
            <a:r>
              <a:rPr lang="ru-RU" sz="2800" dirty="0"/>
              <a:t>  оны  </a:t>
            </a:r>
            <a:r>
              <a:rPr lang="ru-RU" sz="2800" dirty="0" err="1"/>
              <a:t>құрайтын</a:t>
            </a:r>
            <a:r>
              <a:rPr lang="ru-RU" sz="2800" dirty="0"/>
              <a:t> </a:t>
            </a:r>
            <a:r>
              <a:rPr lang="ru-RU" sz="2800" dirty="0" err="1"/>
              <a:t>минералдар</a:t>
            </a:r>
            <a:r>
              <a:rPr lang="ru-RU" sz="2800" dirty="0"/>
              <a:t>  мен  </a:t>
            </a:r>
            <a:r>
              <a:rPr lang="ru-RU" sz="2800" dirty="0" err="1"/>
              <a:t>сынықтардың</a:t>
            </a:r>
            <a:r>
              <a:rPr lang="ru-RU" sz="2800" dirty="0"/>
              <a:t>  </a:t>
            </a:r>
            <a:r>
              <a:rPr lang="ru-RU" sz="2800" dirty="0" err="1"/>
              <a:t>пішіні</a:t>
            </a:r>
            <a:r>
              <a:rPr lang="ru-RU" sz="2800" dirty="0"/>
              <a:t>  мен  </a:t>
            </a:r>
            <a:r>
              <a:rPr lang="ru-RU" sz="2800" dirty="0" err="1"/>
              <a:t>өлшемі</a:t>
            </a:r>
            <a:r>
              <a:rPr lang="ru-RU" sz="2800" dirty="0"/>
              <a:t>  </a:t>
            </a:r>
            <a:r>
              <a:rPr lang="ru-RU" sz="2800" dirty="0" err="1"/>
              <a:t>бойынша</a:t>
            </a:r>
            <a:r>
              <a:rPr lang="ru-RU" sz="2800" dirty="0"/>
              <a:t> </a:t>
            </a:r>
            <a:r>
              <a:rPr lang="ru-RU" sz="2800" dirty="0" err="1"/>
              <a:t>анықталады</a:t>
            </a:r>
            <a:r>
              <a:rPr lang="ru-RU" sz="2800" dirty="0"/>
              <a:t>.  </a:t>
            </a:r>
            <a:r>
              <a:rPr lang="ru-RU" sz="2800" dirty="0" err="1"/>
              <a:t>Шөгінді</a:t>
            </a:r>
            <a:r>
              <a:rPr lang="ru-RU" sz="2800" dirty="0"/>
              <a:t>  </a:t>
            </a:r>
            <a:r>
              <a:rPr lang="ru-RU" sz="2800" dirty="0" err="1"/>
              <a:t>таужыныстардың</a:t>
            </a:r>
            <a:r>
              <a:rPr lang="ru-RU" sz="2800" dirty="0"/>
              <a:t>  </a:t>
            </a:r>
            <a:r>
              <a:rPr lang="ru-RU" sz="2800" dirty="0" err="1"/>
              <a:t>құрылымын</a:t>
            </a:r>
            <a:r>
              <a:rPr lang="ru-RU" sz="2800" dirty="0"/>
              <a:t>  </a:t>
            </a:r>
            <a:r>
              <a:rPr lang="ru-RU" sz="2800" dirty="0" err="1" smtClean="0"/>
              <a:t>зерттеу</a:t>
            </a:r>
            <a:r>
              <a:rPr lang="en-US" sz="2800" dirty="0" smtClean="0"/>
              <a:t> </a:t>
            </a:r>
            <a:r>
              <a:rPr lang="ru-RU" sz="2800" dirty="0" smtClean="0"/>
              <a:t>стратиграфия</a:t>
            </a:r>
            <a:r>
              <a:rPr lang="ru-RU" sz="2800" dirty="0"/>
              <a:t>,  тектоника,  палеогеография  м</a:t>
            </a:r>
            <a:r>
              <a:rPr lang="en-IN" sz="2800" dirty="0"/>
              <a:t>ə</a:t>
            </a:r>
            <a:r>
              <a:rPr lang="ru-RU" sz="2800" dirty="0" err="1"/>
              <a:t>селелерін</a:t>
            </a:r>
            <a:r>
              <a:rPr lang="ru-RU" sz="2800" dirty="0"/>
              <a:t>  </a:t>
            </a:r>
            <a:r>
              <a:rPr lang="ru-RU" sz="2800" dirty="0" err="1"/>
              <a:t>шешуде</a:t>
            </a:r>
            <a:r>
              <a:rPr lang="ru-RU" sz="2800" dirty="0"/>
              <a:t> ж</a:t>
            </a:r>
            <a:r>
              <a:rPr lang="en-IN" sz="2800" dirty="0"/>
              <a:t>ə</a:t>
            </a:r>
            <a:r>
              <a:rPr lang="ru-RU" sz="2800" dirty="0"/>
              <a:t>не  </a:t>
            </a:r>
            <a:r>
              <a:rPr lang="ru-RU" sz="2800" dirty="0" err="1"/>
              <a:t>инженерлік-геологиялық</a:t>
            </a:r>
            <a:r>
              <a:rPr lang="ru-RU" sz="2800" dirty="0"/>
              <a:t>,  </a:t>
            </a:r>
            <a:r>
              <a:rPr lang="ru-RU" sz="2800" dirty="0" err="1"/>
              <a:t>гидрогеологиялық</a:t>
            </a:r>
            <a:r>
              <a:rPr lang="ru-RU" sz="2800" dirty="0"/>
              <a:t>  </a:t>
            </a:r>
            <a:r>
              <a:rPr lang="ru-RU" sz="2800" dirty="0" err="1"/>
              <a:t>іздеу</a:t>
            </a:r>
            <a:r>
              <a:rPr lang="ru-RU" sz="2800" dirty="0"/>
              <a:t> </a:t>
            </a:r>
            <a:r>
              <a:rPr lang="ru-RU" sz="2800" dirty="0" err="1"/>
              <a:t>жұмыстарында</a:t>
            </a:r>
            <a:r>
              <a:rPr lang="ru-RU" sz="2800" dirty="0"/>
              <a:t>  </a:t>
            </a:r>
            <a:r>
              <a:rPr lang="ru-RU" sz="2800" dirty="0" err="1"/>
              <a:t>үлкен</a:t>
            </a:r>
            <a:r>
              <a:rPr lang="ru-RU" sz="2800" dirty="0"/>
              <a:t>  м</a:t>
            </a:r>
            <a:r>
              <a:rPr lang="en-IN" sz="2800" dirty="0"/>
              <a:t>ə</a:t>
            </a:r>
            <a:r>
              <a:rPr lang="ru-RU" sz="2800" dirty="0" err="1"/>
              <a:t>ні</a:t>
            </a:r>
            <a:r>
              <a:rPr lang="ru-RU" sz="2800" dirty="0"/>
              <a:t>  </a:t>
            </a:r>
            <a:r>
              <a:rPr lang="ru-RU" sz="2800" dirty="0" smtClean="0"/>
              <a:t>бар.</a:t>
            </a:r>
            <a:r>
              <a:rPr lang="en-US" sz="2800" dirty="0" smtClean="0"/>
              <a:t> </a:t>
            </a:r>
            <a:r>
              <a:rPr lang="kk-KZ" sz="2800" dirty="0" smtClean="0"/>
              <a:t>К</a:t>
            </a:r>
            <a:r>
              <a:rPr lang="ru-RU" sz="2800" dirty="0" err="1" smtClean="0"/>
              <a:t>ласстары</a:t>
            </a:r>
            <a:r>
              <a:rPr lang="ru-RU" sz="2800" dirty="0" smtClean="0"/>
              <a:t>:  </a:t>
            </a:r>
          </a:p>
          <a:p>
            <a:r>
              <a:rPr lang="ru-RU" sz="2800" dirty="0" err="1" smtClean="0"/>
              <a:t>нақты</a:t>
            </a:r>
            <a:r>
              <a:rPr lang="ru-RU" sz="2800" dirty="0" smtClean="0"/>
              <a:t> </a:t>
            </a:r>
            <a:r>
              <a:rPr lang="ru-RU" sz="2800" dirty="0" err="1" smtClean="0"/>
              <a:t>сынықты</a:t>
            </a:r>
            <a:r>
              <a:rPr lang="ru-RU" sz="2800" dirty="0" smtClean="0"/>
              <a:t>  ш. т. қ.</a:t>
            </a:r>
          </a:p>
          <a:p>
            <a:r>
              <a:rPr lang="ru-RU" sz="2800" dirty="0" err="1" smtClean="0"/>
              <a:t>сазды</a:t>
            </a:r>
            <a:r>
              <a:rPr lang="ru-RU" sz="2800" dirty="0" smtClean="0"/>
              <a:t> ш. т. қ. </a:t>
            </a:r>
          </a:p>
          <a:p>
            <a:r>
              <a:rPr lang="ru-RU" sz="2800" dirty="0" err="1" smtClean="0"/>
              <a:t>химиялық</a:t>
            </a:r>
            <a:r>
              <a:rPr lang="ru-RU" sz="2800" dirty="0" smtClean="0"/>
              <a:t> ш. т. қ.   </a:t>
            </a:r>
          </a:p>
          <a:p>
            <a:r>
              <a:rPr lang="ru-RU" sz="2800" dirty="0" err="1" smtClean="0"/>
              <a:t>Биогенді</a:t>
            </a:r>
            <a:r>
              <a:rPr lang="ru-RU" sz="2800" dirty="0" smtClean="0"/>
              <a:t> ш. т. қ.</a:t>
            </a:r>
          </a:p>
          <a:p>
            <a:r>
              <a:rPr lang="kk-KZ" sz="2800" dirty="0" smtClean="0"/>
              <a:t>Пирокластолиттердің қ.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6923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498080" cy="1143000"/>
          </a:xfrm>
        </p:spPr>
        <p:txBody>
          <a:bodyPr>
            <a:noAutofit/>
          </a:bodyPr>
          <a:lstStyle/>
          <a:p>
            <a:r>
              <a:rPr lang="kk-KZ" sz="3600" dirty="0" smtClean="0"/>
              <a:t>Нақты шөгінді таужыныстардың құрлымдары</a:t>
            </a:r>
            <a:endParaRPr lang="ru-RU" sz="36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115616" y="1556792"/>
            <a:ext cx="7498080" cy="4800600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ru-RU" dirty="0" err="1"/>
              <a:t>Нақты</a:t>
            </a:r>
            <a:r>
              <a:rPr lang="ru-RU" dirty="0"/>
              <a:t>  </a:t>
            </a:r>
            <a:r>
              <a:rPr lang="ru-RU" dirty="0" err="1"/>
              <a:t>шөгінді</a:t>
            </a:r>
            <a:r>
              <a:rPr lang="ru-RU" dirty="0"/>
              <a:t>  </a:t>
            </a:r>
            <a:r>
              <a:rPr lang="ru-RU" dirty="0" err="1"/>
              <a:t>сынықты</a:t>
            </a:r>
            <a:r>
              <a:rPr lang="ru-RU" dirty="0"/>
              <a:t>  </a:t>
            </a:r>
            <a:r>
              <a:rPr lang="ru-RU" dirty="0" err="1"/>
              <a:t>таужыныстардың</a:t>
            </a:r>
            <a:r>
              <a:rPr lang="ru-RU" dirty="0"/>
              <a:t>  </a:t>
            </a:r>
            <a:r>
              <a:rPr lang="ru-RU" dirty="0" err="1"/>
              <a:t>құрылымдары</a:t>
            </a:r>
            <a:r>
              <a:rPr lang="ru-RU" dirty="0"/>
              <a:t> </a:t>
            </a:r>
            <a:r>
              <a:rPr lang="ru-RU" dirty="0" err="1"/>
              <a:t>сынықтардың</a:t>
            </a:r>
            <a:r>
              <a:rPr lang="ru-RU" dirty="0"/>
              <a:t>  </a:t>
            </a:r>
            <a:r>
              <a:rPr lang="ru-RU" dirty="0" err="1"/>
              <a:t>ірілігі</a:t>
            </a:r>
            <a:r>
              <a:rPr lang="ru-RU" dirty="0"/>
              <a:t>  мен  </a:t>
            </a:r>
            <a:r>
              <a:rPr lang="ru-RU" dirty="0" err="1"/>
              <a:t>пішіні</a:t>
            </a:r>
            <a:r>
              <a:rPr lang="ru-RU" dirty="0"/>
              <a:t>  ж</a:t>
            </a:r>
            <a:r>
              <a:rPr lang="en-IN" dirty="0"/>
              <a:t>ə</a:t>
            </a:r>
            <a:r>
              <a:rPr lang="ru-RU" dirty="0"/>
              <a:t>не  </a:t>
            </a:r>
            <a:r>
              <a:rPr lang="ru-RU" dirty="0" err="1"/>
              <a:t>оларды</a:t>
            </a:r>
            <a:r>
              <a:rPr lang="ru-RU" dirty="0"/>
              <a:t>  </a:t>
            </a:r>
            <a:r>
              <a:rPr lang="ru-RU" dirty="0" err="1"/>
              <a:t>біріктіретін</a:t>
            </a:r>
            <a:r>
              <a:rPr lang="ru-RU" dirty="0"/>
              <a:t> </a:t>
            </a:r>
            <a:r>
              <a:rPr lang="ru-RU" dirty="0" err="1"/>
              <a:t>керіштің</a:t>
            </a:r>
            <a:r>
              <a:rPr lang="ru-RU" dirty="0"/>
              <a:t>  </a:t>
            </a:r>
            <a:r>
              <a:rPr lang="ru-RU" dirty="0" err="1"/>
              <a:t>құрылысы</a:t>
            </a:r>
            <a:r>
              <a:rPr lang="ru-RU" dirty="0"/>
              <a:t>  </a:t>
            </a:r>
            <a:r>
              <a:rPr lang="ru-RU" dirty="0" err="1"/>
              <a:t>бойынша</a:t>
            </a:r>
            <a:r>
              <a:rPr lang="ru-RU" dirty="0"/>
              <a:t>  </a:t>
            </a:r>
            <a:r>
              <a:rPr lang="ru-RU" dirty="0" err="1"/>
              <a:t>анықталады</a:t>
            </a:r>
            <a:r>
              <a:rPr lang="ru-RU" dirty="0"/>
              <a:t>. </a:t>
            </a:r>
            <a:r>
              <a:rPr lang="ru-RU" dirty="0" err="1" smtClean="0"/>
              <a:t>Егер</a:t>
            </a:r>
            <a:r>
              <a:rPr lang="ru-RU" dirty="0" smtClean="0"/>
              <a:t>  </a:t>
            </a:r>
            <a:r>
              <a:rPr lang="ru-RU" dirty="0" err="1"/>
              <a:t>таужынысты</a:t>
            </a:r>
            <a:r>
              <a:rPr lang="ru-RU" dirty="0"/>
              <a:t>  </a:t>
            </a:r>
            <a:r>
              <a:rPr lang="ru-RU" dirty="0" err="1"/>
              <a:t>құрайтын</a:t>
            </a:r>
            <a:r>
              <a:rPr lang="ru-RU" dirty="0"/>
              <a:t>  </a:t>
            </a:r>
            <a:r>
              <a:rPr lang="ru-RU" dirty="0" err="1"/>
              <a:t>сынықтардың</a:t>
            </a:r>
            <a:r>
              <a:rPr lang="ru-RU" dirty="0"/>
              <a:t>  </a:t>
            </a:r>
            <a:r>
              <a:rPr lang="ru-RU" dirty="0" err="1"/>
              <a:t>ірілігі</a:t>
            </a:r>
            <a:r>
              <a:rPr lang="ru-RU" dirty="0"/>
              <a:t>  </a:t>
            </a:r>
            <a:r>
              <a:rPr lang="en-IN" dirty="0"/>
              <a:t>ə</a:t>
            </a:r>
            <a:r>
              <a:rPr lang="ru-RU" dirty="0" err="1" smtClean="0"/>
              <a:t>рқилы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 </a:t>
            </a:r>
            <a:r>
              <a:rPr lang="ru-RU" dirty="0" err="1"/>
              <a:t>келсе</a:t>
            </a:r>
            <a:r>
              <a:rPr lang="ru-RU" dirty="0"/>
              <a:t>,   </a:t>
            </a:r>
            <a:r>
              <a:rPr lang="ru-RU" dirty="0" err="1"/>
              <a:t>онда</a:t>
            </a:r>
            <a:r>
              <a:rPr lang="ru-RU" dirty="0"/>
              <a:t>  </a:t>
            </a:r>
            <a:r>
              <a:rPr lang="ru-RU" dirty="0" err="1"/>
              <a:t>олардың</a:t>
            </a:r>
            <a:r>
              <a:rPr lang="ru-RU" dirty="0"/>
              <a:t>  </a:t>
            </a:r>
            <a:r>
              <a:rPr lang="ru-RU" dirty="0" err="1"/>
              <a:t>өлшеміне</a:t>
            </a:r>
            <a:r>
              <a:rPr lang="ru-RU" dirty="0"/>
              <a:t>  </a:t>
            </a:r>
            <a:r>
              <a:rPr lang="ru-RU" dirty="0" err="1" smtClean="0"/>
              <a:t>қарай</a:t>
            </a:r>
            <a:r>
              <a:rPr lang="ru-RU" dirty="0" smtClean="0"/>
              <a:t> </a:t>
            </a:r>
            <a:r>
              <a:rPr lang="ru-RU" dirty="0" err="1" smtClean="0"/>
              <a:t>псефиттік</a:t>
            </a:r>
            <a:r>
              <a:rPr lang="ru-RU" dirty="0" smtClean="0"/>
              <a:t>, </a:t>
            </a:r>
            <a:r>
              <a:rPr lang="ru-RU" dirty="0" err="1" smtClean="0"/>
              <a:t>псаммиттік</a:t>
            </a:r>
            <a:r>
              <a:rPr lang="ru-RU" dirty="0" smtClean="0"/>
              <a:t>, </a:t>
            </a:r>
            <a:r>
              <a:rPr lang="ru-RU" dirty="0" err="1" smtClean="0"/>
              <a:t>алевриттік</a:t>
            </a:r>
            <a:r>
              <a:rPr lang="ru-RU" dirty="0" smtClean="0"/>
              <a:t>, </a:t>
            </a:r>
            <a:r>
              <a:rPr lang="ru-RU" dirty="0" err="1" smtClean="0"/>
              <a:t>пелиттік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бөлінеді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62689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548680"/>
            <a:ext cx="8435280" cy="720080"/>
          </a:xfrm>
        </p:spPr>
        <p:txBody>
          <a:bodyPr>
            <a:normAutofit/>
          </a:bodyPr>
          <a:lstStyle/>
          <a:p>
            <a:r>
              <a:rPr lang="ru-RU" sz="1800" dirty="0" err="1"/>
              <a:t>Нақты</a:t>
            </a:r>
            <a:r>
              <a:rPr lang="ru-RU" sz="1800" dirty="0"/>
              <a:t> </a:t>
            </a:r>
            <a:r>
              <a:rPr lang="ru-RU" sz="1800" dirty="0" err="1"/>
              <a:t>шөгінді</a:t>
            </a:r>
            <a:r>
              <a:rPr lang="ru-RU" sz="1800" dirty="0"/>
              <a:t> </a:t>
            </a:r>
            <a:r>
              <a:rPr lang="ru-RU" sz="1800" dirty="0" err="1"/>
              <a:t>сынықты</a:t>
            </a:r>
            <a:r>
              <a:rPr lang="ru-RU" sz="1800" dirty="0"/>
              <a:t> </a:t>
            </a:r>
            <a:r>
              <a:rPr lang="ru-RU" sz="1800" dirty="0" err="1"/>
              <a:t>таужыныстардың</a:t>
            </a:r>
            <a:r>
              <a:rPr lang="ru-RU" sz="1800" dirty="0"/>
              <a:t> </a:t>
            </a:r>
            <a:r>
              <a:rPr lang="ru-RU" sz="1800" dirty="0" err="1"/>
              <a:t>құрылымдары</a:t>
            </a:r>
            <a:endParaRPr lang="ru-RU" sz="180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226368" cy="221836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1700808"/>
            <a:ext cx="7992888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149695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400" dirty="0" smtClean="0"/>
              <a:t>Алевриттік</a:t>
            </a:r>
            <a:endParaRPr lang="ru-RU" sz="24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400" dirty="0" smtClean="0"/>
              <a:t>Псаммиттік</a:t>
            </a:r>
            <a:endParaRPr lang="ru-RU" sz="2400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412776"/>
            <a:ext cx="4022725" cy="4042838"/>
          </a:xfrm>
        </p:spPr>
      </p:pic>
      <p:pic>
        <p:nvPicPr>
          <p:cNvPr id="11" name="Объект 10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1412776"/>
            <a:ext cx="4022725" cy="4022725"/>
          </a:xfrm>
        </p:spPr>
      </p:pic>
    </p:spTree>
    <p:extLst>
      <p:ext uri="{BB962C8B-B14F-4D97-AF65-F5344CB8AC3E}">
        <p14:creationId xmlns:p14="http://schemas.microsoft.com/office/powerpoint/2010/main" xmlns="" val="2112484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730424" cy="11620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411760" y="620688"/>
            <a:ext cx="3810000" cy="698500"/>
          </a:xfrm>
        </p:spPr>
        <p:txBody>
          <a:bodyPr>
            <a:normAutofit/>
          </a:bodyPr>
          <a:lstStyle/>
          <a:p>
            <a:pPr algn="ctr"/>
            <a:r>
              <a:rPr lang="kk-KZ" sz="3200" dirty="0" smtClean="0"/>
              <a:t>Псефиттік /Галька/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1844824"/>
            <a:ext cx="6624735" cy="4065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8174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498080" cy="634082"/>
          </a:xfrm>
        </p:spPr>
        <p:txBody>
          <a:bodyPr>
            <a:noAutofit/>
          </a:bodyPr>
          <a:lstStyle/>
          <a:p>
            <a:pPr algn="ctr"/>
            <a:r>
              <a:rPr lang="kk-KZ" sz="2400" dirty="0" smtClean="0"/>
              <a:t>Сазды таужыныстардың құрлымдары</a:t>
            </a:r>
            <a:endParaRPr lang="ru-RU" sz="24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475656" y="548680"/>
            <a:ext cx="7498080" cy="5411688"/>
          </a:xfrm>
        </p:spPr>
        <p:txBody>
          <a:bodyPr>
            <a:normAutofit fontScale="25000" lnSpcReduction="20000"/>
          </a:bodyPr>
          <a:lstStyle/>
          <a:p>
            <a:endParaRPr lang="ru-RU" sz="7200" dirty="0"/>
          </a:p>
          <a:p>
            <a:r>
              <a:rPr lang="ru-RU" sz="7200" dirty="0" err="1"/>
              <a:t>Сазды</a:t>
            </a:r>
            <a:r>
              <a:rPr lang="ru-RU" sz="7200" dirty="0"/>
              <a:t>  </a:t>
            </a:r>
            <a:r>
              <a:rPr lang="ru-RU" sz="7200" dirty="0" err="1"/>
              <a:t>таужыныстардың</a:t>
            </a:r>
            <a:r>
              <a:rPr lang="ru-RU" sz="7200" dirty="0"/>
              <a:t>  </a:t>
            </a:r>
            <a:r>
              <a:rPr lang="ru-RU" sz="7200" dirty="0" err="1"/>
              <a:t>құрылымдары</a:t>
            </a:r>
            <a:r>
              <a:rPr lang="ru-RU" sz="7200" dirty="0"/>
              <a:t>  </a:t>
            </a:r>
            <a:r>
              <a:rPr lang="en-IN" sz="7200" dirty="0"/>
              <a:t>ə</a:t>
            </a:r>
            <a:r>
              <a:rPr lang="ru-RU" sz="7200" dirty="0"/>
              <a:t>р  </a:t>
            </a:r>
            <a:r>
              <a:rPr lang="ru-RU" sz="7200" dirty="0" err="1"/>
              <a:t>түрлі</a:t>
            </a:r>
            <a:r>
              <a:rPr lang="ru-RU" sz="7200" dirty="0"/>
              <a:t>  </a:t>
            </a:r>
            <a:r>
              <a:rPr lang="ru-RU" sz="7200" dirty="0" err="1"/>
              <a:t>белгілер</a:t>
            </a:r>
            <a:r>
              <a:rPr lang="ru-RU" sz="7200" dirty="0"/>
              <a:t> –минерал </a:t>
            </a:r>
            <a:r>
              <a:rPr lang="ru-RU" sz="7200" dirty="0" err="1"/>
              <a:t>түйіршіктерінің</a:t>
            </a:r>
            <a:r>
              <a:rPr lang="ru-RU" sz="7200" dirty="0"/>
              <a:t>  </a:t>
            </a:r>
            <a:r>
              <a:rPr lang="ru-RU" sz="7200" dirty="0" err="1"/>
              <a:t>өлшемі</a:t>
            </a:r>
            <a:r>
              <a:rPr lang="ru-RU" sz="7200" dirty="0"/>
              <a:t>,  </a:t>
            </a:r>
            <a:r>
              <a:rPr lang="ru-RU" sz="7200" dirty="0" err="1"/>
              <a:t>агрегаттарының</a:t>
            </a:r>
            <a:r>
              <a:rPr lang="ru-RU" sz="7200" dirty="0"/>
              <a:t>  </a:t>
            </a:r>
            <a:r>
              <a:rPr lang="ru-RU" sz="7200" dirty="0" err="1"/>
              <a:t>пішіні</a:t>
            </a:r>
            <a:r>
              <a:rPr lang="ru-RU" sz="7200" dirty="0"/>
              <a:t>  мен </a:t>
            </a:r>
            <a:r>
              <a:rPr lang="ru-RU" sz="7200" dirty="0" err="1"/>
              <a:t>орналасуы</a:t>
            </a:r>
            <a:r>
              <a:rPr lang="ru-RU" sz="7200" dirty="0"/>
              <a:t>,  </a:t>
            </a:r>
            <a:r>
              <a:rPr lang="ru-RU" sz="7200" dirty="0" err="1"/>
              <a:t>ондағы</a:t>
            </a:r>
            <a:r>
              <a:rPr lang="ru-RU" sz="7200" dirty="0"/>
              <a:t>  </a:t>
            </a:r>
            <a:r>
              <a:rPr lang="ru-RU" sz="7200" dirty="0" err="1"/>
              <a:t>қалдықтар</a:t>
            </a:r>
            <a:r>
              <a:rPr lang="ru-RU" sz="7200" dirty="0"/>
              <a:t>  </a:t>
            </a:r>
            <a:r>
              <a:rPr lang="ru-RU" sz="7200" dirty="0" err="1"/>
              <a:t>бойынша</a:t>
            </a:r>
            <a:r>
              <a:rPr lang="ru-RU" sz="7200" dirty="0"/>
              <a:t>  </a:t>
            </a:r>
            <a:r>
              <a:rPr lang="ru-RU" sz="7200" dirty="0" err="1"/>
              <a:t>сипатталады</a:t>
            </a:r>
            <a:r>
              <a:rPr lang="ru-RU" sz="7200" dirty="0"/>
              <a:t>. </a:t>
            </a:r>
            <a:endParaRPr lang="ru-RU" sz="7200" dirty="0" smtClean="0"/>
          </a:p>
          <a:p>
            <a:r>
              <a:rPr lang="ru-RU" sz="7200" dirty="0" err="1" smtClean="0"/>
              <a:t>Пелиттік</a:t>
            </a:r>
            <a:r>
              <a:rPr lang="ru-RU" sz="7200" dirty="0" smtClean="0"/>
              <a:t>  </a:t>
            </a:r>
            <a:r>
              <a:rPr lang="ru-RU" sz="7200" dirty="0" err="1"/>
              <a:t>құрылым</a:t>
            </a:r>
            <a:r>
              <a:rPr lang="ru-RU" sz="7200" dirty="0"/>
              <a:t>.  </a:t>
            </a:r>
            <a:r>
              <a:rPr lang="ru-RU" sz="7200" dirty="0" err="1"/>
              <a:t>Бұл</a:t>
            </a:r>
            <a:r>
              <a:rPr lang="ru-RU" sz="7200" dirty="0"/>
              <a:t>  </a:t>
            </a:r>
            <a:r>
              <a:rPr lang="ru-RU" sz="7200" dirty="0" err="1"/>
              <a:t>сазды</a:t>
            </a:r>
            <a:r>
              <a:rPr lang="ru-RU" sz="7200" dirty="0"/>
              <a:t>  </a:t>
            </a:r>
            <a:r>
              <a:rPr lang="ru-RU" sz="7200" dirty="0" err="1"/>
              <a:t>таужыныстарға</a:t>
            </a:r>
            <a:r>
              <a:rPr lang="ru-RU" sz="7200" dirty="0"/>
              <a:t>  </a:t>
            </a:r>
            <a:r>
              <a:rPr lang="ru-RU" sz="7200" dirty="0" err="1"/>
              <a:t>ең</a:t>
            </a:r>
            <a:r>
              <a:rPr lang="ru-RU" sz="7200" dirty="0"/>
              <a:t> т</a:t>
            </a:r>
            <a:r>
              <a:rPr lang="en-IN" sz="7200" dirty="0"/>
              <a:t>ə</a:t>
            </a:r>
            <a:r>
              <a:rPr lang="ru-RU" sz="7200" dirty="0"/>
              <a:t>н  </a:t>
            </a:r>
            <a:r>
              <a:rPr lang="ru-RU" sz="7200" dirty="0" err="1"/>
              <a:t>құрылым</a:t>
            </a:r>
            <a:r>
              <a:rPr lang="ru-RU" sz="7200" dirty="0"/>
              <a:t>,  </a:t>
            </a:r>
            <a:r>
              <a:rPr lang="ru-RU" sz="7200" dirty="0" err="1"/>
              <a:t>себебі</a:t>
            </a:r>
            <a:r>
              <a:rPr lang="ru-RU" sz="7200" dirty="0"/>
              <a:t>  </a:t>
            </a:r>
            <a:r>
              <a:rPr lang="ru-RU" sz="7200" dirty="0" err="1"/>
              <a:t>минералдар</a:t>
            </a:r>
            <a:r>
              <a:rPr lang="ru-RU" sz="7200" dirty="0"/>
              <a:t>  </a:t>
            </a:r>
            <a:r>
              <a:rPr lang="ru-RU" sz="7200" dirty="0" err="1"/>
              <a:t>таужыныста</a:t>
            </a:r>
            <a:r>
              <a:rPr lang="ru-RU" sz="7200" dirty="0"/>
              <a:t> 0.01  мм-</a:t>
            </a:r>
            <a:r>
              <a:rPr lang="ru-RU" sz="7200" dirty="0" err="1"/>
              <a:t>ден</a:t>
            </a:r>
            <a:r>
              <a:rPr lang="ru-RU" sz="7200" dirty="0"/>
              <a:t>  </a:t>
            </a:r>
            <a:r>
              <a:rPr lang="ru-RU" sz="7200" dirty="0" err="1"/>
              <a:t>кіші</a:t>
            </a:r>
            <a:r>
              <a:rPr lang="ru-RU" sz="7200" dirty="0"/>
              <a:t> </a:t>
            </a:r>
            <a:r>
              <a:rPr lang="ru-RU" sz="7200" dirty="0" err="1"/>
              <a:t>түйіршіктер</a:t>
            </a:r>
            <a:r>
              <a:rPr lang="ru-RU" sz="7200" dirty="0"/>
              <a:t>  </a:t>
            </a:r>
            <a:r>
              <a:rPr lang="ru-RU" sz="7200" dirty="0" err="1"/>
              <a:t>құрайды</a:t>
            </a:r>
            <a:r>
              <a:rPr lang="ru-RU" sz="7200" dirty="0"/>
              <a:t>. </a:t>
            </a:r>
          </a:p>
          <a:p>
            <a:r>
              <a:rPr lang="ru-RU" sz="7200" dirty="0" err="1"/>
              <a:t>Алевропелиттік</a:t>
            </a:r>
            <a:r>
              <a:rPr lang="ru-RU" sz="7200" dirty="0"/>
              <a:t>  </a:t>
            </a:r>
            <a:r>
              <a:rPr lang="ru-RU" sz="7200" dirty="0" err="1"/>
              <a:t>құрылым</a:t>
            </a:r>
            <a:r>
              <a:rPr lang="ru-RU" sz="7200" dirty="0"/>
              <a:t>.  </a:t>
            </a:r>
            <a:r>
              <a:rPr lang="ru-RU" sz="7200" dirty="0" err="1"/>
              <a:t>Мұнда</a:t>
            </a:r>
            <a:r>
              <a:rPr lang="ru-RU" sz="7200" dirty="0"/>
              <a:t>  </a:t>
            </a:r>
            <a:r>
              <a:rPr lang="ru-RU" sz="7200" dirty="0" err="1"/>
              <a:t>сазды</a:t>
            </a:r>
            <a:r>
              <a:rPr lang="ru-RU" sz="7200" dirty="0"/>
              <a:t>  </a:t>
            </a:r>
            <a:r>
              <a:rPr lang="ru-RU" sz="7200" dirty="0" err="1"/>
              <a:t>минералдардың</a:t>
            </a:r>
            <a:r>
              <a:rPr lang="ru-RU" sz="7200" dirty="0"/>
              <a:t> </a:t>
            </a:r>
            <a:r>
              <a:rPr lang="ru-RU" sz="7200" dirty="0" err="1"/>
              <a:t>ішінде</a:t>
            </a:r>
            <a:r>
              <a:rPr lang="ru-RU" sz="7200" dirty="0"/>
              <a:t> </a:t>
            </a:r>
            <a:r>
              <a:rPr lang="ru-RU" sz="7200" dirty="0" err="1"/>
              <a:t>құмайттык</a:t>
            </a:r>
            <a:r>
              <a:rPr lang="ru-RU" sz="7200" dirty="0"/>
              <a:t> </a:t>
            </a:r>
            <a:r>
              <a:rPr lang="ru-RU" sz="7200" dirty="0" err="1"/>
              <a:t>түйіршіктер</a:t>
            </a:r>
            <a:r>
              <a:rPr lang="ru-RU" sz="7200" dirty="0"/>
              <a:t>/0.01-0.1 мм/ 5-50% </a:t>
            </a:r>
            <a:r>
              <a:rPr lang="ru-RU" sz="7200" dirty="0" err="1"/>
              <a:t>құрайды</a:t>
            </a:r>
            <a:r>
              <a:rPr lang="ru-RU" sz="7200" dirty="0"/>
              <a:t>.  </a:t>
            </a:r>
          </a:p>
          <a:p>
            <a:r>
              <a:rPr lang="ru-RU" sz="7200" dirty="0" err="1"/>
              <a:t>Псаммопелиттік</a:t>
            </a:r>
            <a:r>
              <a:rPr lang="ru-RU" sz="7200" dirty="0"/>
              <a:t>  </a:t>
            </a:r>
            <a:r>
              <a:rPr lang="ru-RU" sz="7200" dirty="0" err="1"/>
              <a:t>құрылым</a:t>
            </a:r>
            <a:r>
              <a:rPr lang="ru-RU" sz="7200" dirty="0"/>
              <a:t>.  </a:t>
            </a:r>
            <a:r>
              <a:rPr lang="ru-RU" sz="7200" dirty="0" err="1"/>
              <a:t>Мұнда</a:t>
            </a:r>
            <a:r>
              <a:rPr lang="ru-RU" sz="7200" dirty="0"/>
              <a:t>  </a:t>
            </a:r>
            <a:r>
              <a:rPr lang="ru-RU" sz="7200" dirty="0" err="1"/>
              <a:t>құм</a:t>
            </a:r>
            <a:r>
              <a:rPr lang="ru-RU" sz="7200" dirty="0"/>
              <a:t>  </a:t>
            </a:r>
            <a:r>
              <a:rPr lang="ru-RU" sz="7200" dirty="0" err="1"/>
              <a:t>түйірлері</a:t>
            </a:r>
            <a:r>
              <a:rPr lang="ru-RU" sz="7200" dirty="0"/>
              <a:t>/0.1-2  мм/ 5-50% </a:t>
            </a:r>
            <a:r>
              <a:rPr lang="ru-RU" sz="7200" dirty="0" err="1"/>
              <a:t>құрайды</a:t>
            </a:r>
            <a:r>
              <a:rPr lang="ru-RU" sz="7200" dirty="0"/>
              <a:t>. </a:t>
            </a:r>
          </a:p>
          <a:p>
            <a:r>
              <a:rPr lang="ru-RU" sz="7200" dirty="0" err="1"/>
              <a:t>Реликтілік</a:t>
            </a:r>
            <a:r>
              <a:rPr lang="ru-RU" sz="7200" dirty="0"/>
              <a:t>  </a:t>
            </a:r>
            <a:r>
              <a:rPr lang="ru-RU" sz="7200" dirty="0" err="1"/>
              <a:t>құрылым</a:t>
            </a:r>
            <a:r>
              <a:rPr lang="ru-RU" sz="7200" dirty="0"/>
              <a:t>  </a:t>
            </a:r>
            <a:r>
              <a:rPr lang="ru-RU" sz="7200" dirty="0" err="1"/>
              <a:t>сазтаста</a:t>
            </a:r>
            <a:r>
              <a:rPr lang="ru-RU" sz="7200" dirty="0"/>
              <a:t>  </a:t>
            </a:r>
            <a:r>
              <a:rPr lang="ru-RU" sz="7200" dirty="0" err="1"/>
              <a:t>бастапқы</a:t>
            </a:r>
            <a:r>
              <a:rPr lang="ru-RU" sz="7200" dirty="0"/>
              <a:t>  </a:t>
            </a:r>
            <a:r>
              <a:rPr lang="ru-RU" sz="7200" dirty="0" err="1"/>
              <a:t>таужыныстың</a:t>
            </a:r>
            <a:r>
              <a:rPr lang="ru-RU" sz="7200" dirty="0"/>
              <a:t> </a:t>
            </a:r>
            <a:r>
              <a:rPr lang="ru-RU" sz="7200" dirty="0" err="1"/>
              <a:t>минералдарының</a:t>
            </a:r>
            <a:r>
              <a:rPr lang="ru-RU" sz="7200" dirty="0"/>
              <a:t>  </a:t>
            </a:r>
            <a:r>
              <a:rPr lang="ru-RU" sz="7200" dirty="0" err="1"/>
              <a:t>пішіндерінің</a:t>
            </a:r>
            <a:r>
              <a:rPr lang="ru-RU" sz="7200" dirty="0"/>
              <a:t>  </a:t>
            </a:r>
            <a:r>
              <a:rPr lang="ru-RU" sz="7200" dirty="0" err="1"/>
              <a:t>сақталғанын</a:t>
            </a:r>
            <a:r>
              <a:rPr lang="ru-RU" sz="7200" dirty="0"/>
              <a:t>  </a:t>
            </a:r>
            <a:r>
              <a:rPr lang="ru-RU" sz="7200" dirty="0" err="1"/>
              <a:t>керсетеді</a:t>
            </a:r>
            <a:r>
              <a:rPr lang="ru-RU" sz="7200" dirty="0"/>
              <a:t> . </a:t>
            </a:r>
          </a:p>
          <a:p>
            <a:r>
              <a:rPr lang="ru-RU" sz="7200" dirty="0" err="1"/>
              <a:t>Псевдоаморфтық</a:t>
            </a:r>
            <a:r>
              <a:rPr lang="ru-RU" sz="7200" dirty="0"/>
              <a:t>  </a:t>
            </a:r>
            <a:r>
              <a:rPr lang="ru-RU" sz="7200" dirty="0" err="1"/>
              <a:t>құрылым</a:t>
            </a:r>
            <a:r>
              <a:rPr lang="ru-RU" sz="7200" dirty="0"/>
              <a:t> </a:t>
            </a:r>
            <a:r>
              <a:rPr lang="ru-RU" sz="7200" dirty="0" err="1"/>
              <a:t>сазтастардың</a:t>
            </a:r>
            <a:r>
              <a:rPr lang="ru-RU" sz="7200" dirty="0"/>
              <a:t>  </a:t>
            </a:r>
            <a:r>
              <a:rPr lang="ru-RU" sz="7200" dirty="0" err="1"/>
              <a:t>өте</a:t>
            </a:r>
            <a:r>
              <a:rPr lang="ru-RU" sz="7200" dirty="0"/>
              <a:t> </a:t>
            </a:r>
            <a:r>
              <a:rPr lang="ru-RU" sz="7200" dirty="0" err="1"/>
              <a:t>ұсақ</a:t>
            </a:r>
            <a:r>
              <a:rPr lang="ru-RU" sz="7200" dirty="0"/>
              <a:t>  </a:t>
            </a:r>
            <a:r>
              <a:rPr lang="ru-RU" sz="7200" dirty="0" err="1"/>
              <a:t>түйіршіктерден</a:t>
            </a:r>
            <a:r>
              <a:rPr lang="ru-RU" sz="7200" dirty="0"/>
              <a:t>  </a:t>
            </a:r>
            <a:r>
              <a:rPr lang="ru-RU" sz="7200" dirty="0" err="1"/>
              <a:t>тұруына</a:t>
            </a:r>
            <a:r>
              <a:rPr lang="ru-RU" sz="7200" dirty="0"/>
              <a:t>  </a:t>
            </a:r>
            <a:r>
              <a:rPr lang="ru-RU" sz="7200" dirty="0" err="1"/>
              <a:t>байланысты</a:t>
            </a:r>
            <a:r>
              <a:rPr lang="ru-RU" sz="7200" dirty="0"/>
              <a:t> </a:t>
            </a:r>
            <a:r>
              <a:rPr lang="ru-RU" sz="7200" dirty="0" err="1"/>
              <a:t>тастілімде</a:t>
            </a:r>
            <a:r>
              <a:rPr lang="ru-RU" sz="7200" dirty="0"/>
              <a:t> </a:t>
            </a:r>
            <a:r>
              <a:rPr lang="ru-RU" sz="7200" dirty="0" err="1"/>
              <a:t>үйектелген</a:t>
            </a:r>
            <a:r>
              <a:rPr lang="ru-RU" sz="7200" dirty="0"/>
              <a:t> </a:t>
            </a:r>
            <a:r>
              <a:rPr lang="ru-RU" sz="7200" dirty="0" err="1"/>
              <a:t>жарыққа</a:t>
            </a:r>
            <a:r>
              <a:rPr lang="ru-RU" sz="7200" dirty="0"/>
              <a:t> </a:t>
            </a:r>
            <a:r>
              <a:rPr lang="en-IN" sz="7200" dirty="0"/>
              <a:t>ə</a:t>
            </a:r>
            <a:r>
              <a:rPr lang="ru-RU" sz="7200" dirty="0"/>
              <a:t>сер </a:t>
            </a:r>
            <a:r>
              <a:rPr lang="ru-RU" sz="7200" dirty="0" err="1"/>
              <a:t>етпейтінін</a:t>
            </a:r>
            <a:r>
              <a:rPr lang="ru-RU" sz="7200" dirty="0"/>
              <a:t> </a:t>
            </a:r>
            <a:r>
              <a:rPr lang="ru-RU" sz="7200" dirty="0" err="1"/>
              <a:t>көрсетеді</a:t>
            </a:r>
            <a:r>
              <a:rPr lang="ru-RU" sz="7200" dirty="0"/>
              <a:t>. </a:t>
            </a:r>
          </a:p>
          <a:p>
            <a:r>
              <a:rPr lang="ru-RU" sz="7200" dirty="0" err="1"/>
              <a:t>Қабыршақтық</a:t>
            </a:r>
            <a:r>
              <a:rPr lang="ru-RU" sz="7200" dirty="0"/>
              <a:t>  </a:t>
            </a:r>
            <a:r>
              <a:rPr lang="ru-RU" sz="7200" dirty="0" err="1"/>
              <a:t>құрылымда</a:t>
            </a:r>
            <a:r>
              <a:rPr lang="ru-RU" sz="7200" dirty="0"/>
              <a:t>  </a:t>
            </a:r>
            <a:r>
              <a:rPr lang="ru-RU" sz="7200" dirty="0" err="1"/>
              <a:t>сазды</a:t>
            </a:r>
            <a:r>
              <a:rPr lang="ru-RU" sz="7200" dirty="0"/>
              <a:t>  </a:t>
            </a:r>
            <a:r>
              <a:rPr lang="ru-RU" sz="7200" dirty="0" err="1"/>
              <a:t>минералдар</a:t>
            </a:r>
            <a:r>
              <a:rPr lang="ru-RU" sz="7200" dirty="0"/>
              <a:t>  топ-топ </a:t>
            </a:r>
            <a:r>
              <a:rPr lang="ru-RU" sz="7200" dirty="0" err="1"/>
              <a:t>болып</a:t>
            </a:r>
            <a:r>
              <a:rPr lang="ru-RU" sz="7200" dirty="0"/>
              <a:t> </a:t>
            </a:r>
            <a:r>
              <a:rPr lang="ru-RU" sz="7200" dirty="0" err="1"/>
              <a:t>бағдарланған</a:t>
            </a:r>
            <a:r>
              <a:rPr lang="ru-RU" sz="7200" dirty="0"/>
              <a:t>,  </a:t>
            </a:r>
            <a:r>
              <a:rPr lang="ru-RU" sz="7200" dirty="0" err="1"/>
              <a:t>сондықтан</a:t>
            </a:r>
            <a:r>
              <a:rPr lang="ru-RU" sz="7200" dirty="0"/>
              <a:t>  микроскоп  </a:t>
            </a:r>
            <a:r>
              <a:rPr lang="ru-RU" sz="7200" dirty="0" err="1"/>
              <a:t>үстелшесін</a:t>
            </a:r>
            <a:r>
              <a:rPr lang="ru-RU" sz="7200" dirty="0"/>
              <a:t> </a:t>
            </a:r>
            <a:r>
              <a:rPr lang="ru-RU" sz="7200" dirty="0" err="1"/>
              <a:t>айналдырғанда</a:t>
            </a:r>
            <a:r>
              <a:rPr lang="ru-RU" sz="7200" dirty="0"/>
              <a:t> </a:t>
            </a:r>
            <a:r>
              <a:rPr lang="ru-RU" sz="7200" dirty="0" err="1"/>
              <a:t>агрегатты</a:t>
            </a:r>
            <a:r>
              <a:rPr lang="ru-RU" sz="7200" dirty="0"/>
              <a:t> </a:t>
            </a:r>
            <a:r>
              <a:rPr lang="ru-RU" sz="7200" dirty="0" err="1"/>
              <a:t>үйектелу</a:t>
            </a:r>
            <a:r>
              <a:rPr lang="ru-RU" sz="7200" dirty="0"/>
              <a:t> </a:t>
            </a:r>
            <a:r>
              <a:rPr lang="ru-RU" sz="7200" dirty="0" err="1"/>
              <a:t>байқалады</a:t>
            </a:r>
            <a:r>
              <a:rPr lang="ru-RU" sz="7200" dirty="0"/>
              <a:t>. </a:t>
            </a:r>
          </a:p>
          <a:p>
            <a:r>
              <a:rPr lang="ru-RU" sz="7200" dirty="0" err="1"/>
              <a:t>Бағдарланған</a:t>
            </a:r>
            <a:r>
              <a:rPr lang="ru-RU" sz="7200" dirty="0"/>
              <a:t>  </a:t>
            </a:r>
            <a:r>
              <a:rPr lang="ru-RU" sz="7200" dirty="0" err="1"/>
              <a:t>құрылым</a:t>
            </a:r>
            <a:r>
              <a:rPr lang="ru-RU" sz="7200" dirty="0"/>
              <a:t>  </a:t>
            </a:r>
            <a:r>
              <a:rPr lang="ru-RU" sz="7200" dirty="0" err="1"/>
              <a:t>сазды</a:t>
            </a:r>
            <a:r>
              <a:rPr lang="ru-RU" sz="7200" dirty="0"/>
              <a:t>  </a:t>
            </a:r>
            <a:r>
              <a:rPr lang="ru-RU" sz="7200" dirty="0" err="1"/>
              <a:t>минералдардың</a:t>
            </a:r>
            <a:r>
              <a:rPr lang="ru-RU" sz="7200" dirty="0"/>
              <a:t>  </a:t>
            </a:r>
            <a:r>
              <a:rPr lang="ru-RU" sz="7200" dirty="0" err="1"/>
              <a:t>таужыныста</a:t>
            </a:r>
            <a:r>
              <a:rPr lang="ru-RU" sz="7200" dirty="0"/>
              <a:t> </a:t>
            </a:r>
            <a:r>
              <a:rPr lang="ru-RU" sz="7200" dirty="0" err="1"/>
              <a:t>оптикалық</a:t>
            </a:r>
            <a:r>
              <a:rPr lang="ru-RU" sz="7200" dirty="0"/>
              <a:t>  </a:t>
            </a:r>
            <a:r>
              <a:rPr lang="ru-RU" sz="7200" dirty="0" err="1"/>
              <a:t>бір</a:t>
            </a:r>
            <a:r>
              <a:rPr lang="ru-RU" sz="7200" dirty="0"/>
              <a:t>  </a:t>
            </a:r>
            <a:r>
              <a:rPr lang="ru-RU" sz="7200" dirty="0" err="1"/>
              <a:t>бағытта</a:t>
            </a:r>
            <a:r>
              <a:rPr lang="ru-RU" sz="7200" dirty="0"/>
              <a:t>  </a:t>
            </a:r>
            <a:r>
              <a:rPr lang="ru-RU" sz="7200" dirty="0" err="1"/>
              <a:t>орналасқанын</a:t>
            </a:r>
            <a:r>
              <a:rPr lang="ru-RU" sz="7200" dirty="0"/>
              <a:t>  </a:t>
            </a:r>
            <a:r>
              <a:rPr lang="ru-RU" sz="7200" dirty="0" err="1"/>
              <a:t>көрсетеді</a:t>
            </a:r>
            <a:r>
              <a:rPr lang="ru-RU" sz="7200" dirty="0"/>
              <a:t>. </a:t>
            </a:r>
          </a:p>
          <a:p>
            <a:r>
              <a:rPr lang="ru-RU" sz="7200" dirty="0" err="1"/>
              <a:t>Шырмалған</a:t>
            </a:r>
            <a:r>
              <a:rPr lang="ru-RU" sz="7200" dirty="0"/>
              <a:t>  </a:t>
            </a:r>
            <a:r>
              <a:rPr lang="ru-RU" sz="7200" dirty="0" err="1"/>
              <a:t>талшықты</a:t>
            </a:r>
            <a:r>
              <a:rPr lang="ru-RU" sz="7200" dirty="0"/>
              <a:t>  </a:t>
            </a:r>
            <a:r>
              <a:rPr lang="ru-RU" sz="7200" dirty="0" err="1"/>
              <a:t>құрылым</a:t>
            </a:r>
            <a:r>
              <a:rPr lang="ru-RU" sz="7200" dirty="0"/>
              <a:t>.  </a:t>
            </a:r>
            <a:r>
              <a:rPr lang="ru-RU" sz="7200" dirty="0" err="1"/>
              <a:t>Айқас</a:t>
            </a:r>
            <a:r>
              <a:rPr lang="ru-RU" sz="7200" dirty="0"/>
              <a:t>  </a:t>
            </a:r>
            <a:r>
              <a:rPr lang="ru-RU" sz="7200" dirty="0" err="1"/>
              <a:t>никольдерде</a:t>
            </a:r>
            <a:r>
              <a:rPr lang="ru-RU" sz="7200" dirty="0"/>
              <a:t> </a:t>
            </a:r>
            <a:r>
              <a:rPr lang="ru-RU" sz="7200" dirty="0" err="1"/>
              <a:t>таужыныста</a:t>
            </a:r>
            <a:r>
              <a:rPr lang="ru-RU" sz="7200" dirty="0"/>
              <a:t>  </a:t>
            </a:r>
            <a:r>
              <a:rPr lang="ru-RU" sz="7200" dirty="0" err="1"/>
              <a:t>сазды</a:t>
            </a:r>
            <a:r>
              <a:rPr lang="ru-RU" sz="7200" dirty="0"/>
              <a:t>  </a:t>
            </a:r>
            <a:r>
              <a:rPr lang="ru-RU" sz="7200" dirty="0" err="1"/>
              <a:t>минералдардың</a:t>
            </a:r>
            <a:r>
              <a:rPr lang="ru-RU" sz="7200" dirty="0"/>
              <a:t>  </a:t>
            </a:r>
            <a:r>
              <a:rPr lang="ru-RU" sz="7200" dirty="0" err="1"/>
              <a:t>ұйысқан</a:t>
            </a:r>
            <a:r>
              <a:rPr lang="ru-RU" sz="7200" dirty="0"/>
              <a:t>  </a:t>
            </a:r>
            <a:r>
              <a:rPr lang="ru-RU" sz="7200" dirty="0" err="1"/>
              <a:t>жіңішке</a:t>
            </a:r>
            <a:r>
              <a:rPr lang="ru-RU" sz="7200" dirty="0"/>
              <a:t>  </a:t>
            </a:r>
            <a:r>
              <a:rPr lang="ru-RU" sz="7200" dirty="0" err="1"/>
              <a:t>талшықтары</a:t>
            </a:r>
            <a:r>
              <a:rPr lang="ru-RU" sz="7200" dirty="0"/>
              <a:t> </a:t>
            </a:r>
            <a:r>
              <a:rPr lang="ru-RU" sz="7200" dirty="0" err="1"/>
              <a:t>байқалады</a:t>
            </a:r>
            <a:endParaRPr lang="ru-RU" sz="7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29152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kk-K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ПИРОКЛАСТОЛИТТЕРДІҢ  ҚҰРЫЛЫМДАРЫ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2400" dirty="0"/>
              <a:t>Пирокластардың  құрамына  қарай  литокластық, кристаллокластық, витрокластық құрылымдар бөлінеді. </a:t>
            </a:r>
            <a:endParaRPr lang="ru-RU" sz="2400" dirty="0"/>
          </a:p>
          <a:p>
            <a:r>
              <a:rPr lang="kk-KZ" sz="2400" b="1" dirty="0"/>
              <a:t>Литокластық</a:t>
            </a:r>
            <a:r>
              <a:rPr lang="kk-KZ" sz="2400" dirty="0"/>
              <a:t>  құрылымда  таужыныс  негізінен  эффузиялық таужыныстардың пирокластарынан тұрады. </a:t>
            </a:r>
            <a:endParaRPr lang="ru-RU" sz="2400" dirty="0"/>
          </a:p>
          <a:p>
            <a:r>
              <a:rPr lang="kk-KZ" sz="2400" b="1" dirty="0"/>
              <a:t>Кристаллокластық  </a:t>
            </a:r>
            <a:r>
              <a:rPr lang="kk-KZ" sz="2400" dirty="0"/>
              <a:t>құрылымда  таужыныс  негізінен магмадағы /лавадағы/  кристалдардың  сынықтарынан  тұрады.  </a:t>
            </a:r>
            <a:endParaRPr lang="ru-RU" sz="2400" dirty="0"/>
          </a:p>
          <a:p>
            <a:r>
              <a:rPr lang="kk-KZ" sz="2400" b="1" dirty="0"/>
              <a:t>Витрокластық </a:t>
            </a:r>
            <a:r>
              <a:rPr lang="kk-KZ" sz="2400" dirty="0"/>
              <a:t> құрылымда  таужыныс  жанартаулық шынылардың сынықтарынан </a:t>
            </a:r>
            <a:r>
              <a:rPr lang="kk-KZ" sz="2400" dirty="0" smtClean="0"/>
              <a:t>тұрады</a:t>
            </a:r>
            <a:r>
              <a:rPr lang="en-US" sz="2400" dirty="0"/>
              <a:t>.</a:t>
            </a:r>
            <a:r>
              <a:rPr lang="kk-KZ" sz="2400" dirty="0" smtClean="0"/>
              <a:t> 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22858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18058"/>
          </a:xfrm>
        </p:spPr>
        <p:txBody>
          <a:bodyPr>
            <a:noAutofit/>
          </a:bodyPr>
          <a:lstStyle/>
          <a:p>
            <a:pPr algn="ctr"/>
            <a:r>
              <a:rPr lang="kk-KZ" sz="2400" dirty="0" smtClean="0"/>
              <a:t>Химиялық таужыныстардың құрлымдары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836712"/>
            <a:ext cx="7498080" cy="5483696"/>
          </a:xfrm>
        </p:spPr>
        <p:txBody>
          <a:bodyPr>
            <a:noAutofit/>
          </a:bodyPr>
          <a:lstStyle/>
          <a:p>
            <a:r>
              <a:rPr lang="ru-RU" sz="1600" dirty="0" err="1"/>
              <a:t>Химиялық</a:t>
            </a:r>
            <a:r>
              <a:rPr lang="ru-RU" sz="1600" dirty="0"/>
              <a:t>  </a:t>
            </a:r>
            <a:r>
              <a:rPr lang="ru-RU" sz="1600" dirty="0" err="1"/>
              <a:t>шөгінді</a:t>
            </a:r>
            <a:r>
              <a:rPr lang="ru-RU" sz="1600" dirty="0"/>
              <a:t>  </a:t>
            </a:r>
            <a:r>
              <a:rPr lang="ru-RU" sz="1600" dirty="0" err="1"/>
              <a:t>таужыныстардың</a:t>
            </a:r>
            <a:r>
              <a:rPr lang="ru-RU" sz="1600" dirty="0"/>
              <a:t>  </a:t>
            </a:r>
            <a:r>
              <a:rPr lang="ru-RU" sz="1600" dirty="0" err="1"/>
              <a:t>құрылымдары</a:t>
            </a:r>
            <a:r>
              <a:rPr lang="ru-RU" sz="1600" dirty="0"/>
              <a:t> </a:t>
            </a:r>
            <a:r>
              <a:rPr lang="ru-RU" sz="1600" dirty="0" err="1"/>
              <a:t>минералдар</a:t>
            </a:r>
            <a:r>
              <a:rPr lang="ru-RU" sz="1600" dirty="0"/>
              <a:t>  </a:t>
            </a:r>
            <a:r>
              <a:rPr lang="ru-RU" sz="1600" dirty="0" err="1"/>
              <a:t>түйірлерінің</a:t>
            </a:r>
            <a:r>
              <a:rPr lang="ru-RU" sz="1600" dirty="0"/>
              <a:t>  </a:t>
            </a:r>
            <a:r>
              <a:rPr lang="ru-RU" sz="1600" dirty="0" err="1"/>
              <a:t>пішіні</a:t>
            </a:r>
            <a:r>
              <a:rPr lang="ru-RU" sz="1600" dirty="0"/>
              <a:t>,  </a:t>
            </a:r>
            <a:r>
              <a:rPr lang="ru-RU" sz="1600" dirty="0" err="1"/>
              <a:t>өлшемі</a:t>
            </a:r>
            <a:r>
              <a:rPr lang="ru-RU" sz="1600" dirty="0"/>
              <a:t>  </a:t>
            </a:r>
            <a:r>
              <a:rPr lang="ru-RU" sz="1600" dirty="0" err="1"/>
              <a:t>бойынша</a:t>
            </a:r>
            <a:r>
              <a:rPr lang="ru-RU" sz="1600" dirty="0"/>
              <a:t>  </a:t>
            </a:r>
            <a:r>
              <a:rPr lang="ru-RU" sz="1600" dirty="0" err="1"/>
              <a:t>сипатталады</a:t>
            </a:r>
            <a:r>
              <a:rPr lang="ru-RU" sz="1600" dirty="0"/>
              <a:t>. Минерал  </a:t>
            </a:r>
            <a:r>
              <a:rPr lang="ru-RU" sz="1600" dirty="0" err="1"/>
              <a:t>түйірлерінің</a:t>
            </a:r>
            <a:r>
              <a:rPr lang="ru-RU" sz="1600" dirty="0"/>
              <a:t>  ж</a:t>
            </a:r>
            <a:r>
              <a:rPr lang="en-IN" sz="1600" dirty="0"/>
              <a:t>ə</a:t>
            </a:r>
            <a:r>
              <a:rPr lang="ru-RU" sz="1600" dirty="0"/>
              <a:t>не  </a:t>
            </a:r>
            <a:r>
              <a:rPr lang="ru-RU" sz="1600" dirty="0" err="1"/>
              <a:t>агрегаттарының</a:t>
            </a:r>
            <a:r>
              <a:rPr lang="ru-RU" sz="1600" dirty="0"/>
              <a:t>  </a:t>
            </a:r>
            <a:r>
              <a:rPr lang="ru-RU" sz="1600" dirty="0" err="1"/>
              <a:t>пішініне</a:t>
            </a:r>
            <a:r>
              <a:rPr lang="ru-RU" sz="1600" dirty="0"/>
              <a:t>  </a:t>
            </a:r>
            <a:r>
              <a:rPr lang="ru-RU" sz="1600" dirty="0" err="1"/>
              <a:t>қарай</a:t>
            </a:r>
            <a:r>
              <a:rPr lang="ru-RU" sz="1600" dirty="0"/>
              <a:t> </a:t>
            </a:r>
            <a:r>
              <a:rPr lang="ru-RU" sz="1600" dirty="0" err="1"/>
              <a:t>төмендегідей</a:t>
            </a:r>
            <a:r>
              <a:rPr lang="ru-RU" sz="1600" dirty="0"/>
              <a:t> </a:t>
            </a:r>
            <a:r>
              <a:rPr lang="ru-RU" sz="1600" dirty="0" err="1"/>
              <a:t>құрылымдар</a:t>
            </a:r>
            <a:r>
              <a:rPr lang="ru-RU" sz="1600" dirty="0"/>
              <a:t> </a:t>
            </a:r>
            <a:r>
              <a:rPr lang="ru-RU" sz="1600" dirty="0" err="1"/>
              <a:t>бөлінеді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Идиоморфтық</a:t>
            </a:r>
            <a:r>
              <a:rPr lang="ru-RU" sz="1600" dirty="0"/>
              <a:t>  </a:t>
            </a:r>
            <a:r>
              <a:rPr lang="ru-RU" sz="1600" dirty="0" err="1"/>
              <a:t>құрылым</a:t>
            </a:r>
            <a:r>
              <a:rPr lang="ru-RU" sz="1600" dirty="0"/>
              <a:t>,  </a:t>
            </a:r>
            <a:r>
              <a:rPr lang="ru-RU" sz="1600" dirty="0" err="1"/>
              <a:t>мұнда</a:t>
            </a:r>
            <a:r>
              <a:rPr lang="ru-RU" sz="1600" dirty="0"/>
              <a:t>  </a:t>
            </a:r>
            <a:r>
              <a:rPr lang="ru-RU" sz="1600" dirty="0" err="1"/>
              <a:t>таужыныстар</a:t>
            </a:r>
            <a:r>
              <a:rPr lang="ru-RU" sz="1600" dirty="0"/>
              <a:t>  </a:t>
            </a:r>
            <a:r>
              <a:rPr lang="ru-RU" sz="1600" dirty="0" err="1"/>
              <a:t>дұрыс</a:t>
            </a:r>
            <a:r>
              <a:rPr lang="ru-RU" sz="1600" dirty="0"/>
              <a:t> </a:t>
            </a:r>
            <a:r>
              <a:rPr lang="ru-RU" sz="1600" dirty="0" err="1"/>
              <a:t>кристаллографиялық</a:t>
            </a:r>
            <a:r>
              <a:rPr lang="ru-RU" sz="1600" dirty="0"/>
              <a:t>  </a:t>
            </a:r>
            <a:r>
              <a:rPr lang="ru-RU" sz="1600" dirty="0" err="1"/>
              <a:t>пішінді</a:t>
            </a:r>
            <a:r>
              <a:rPr lang="ru-RU" sz="1600" dirty="0"/>
              <a:t>  </a:t>
            </a:r>
            <a:r>
              <a:rPr lang="ru-RU" sz="1600" dirty="0" err="1"/>
              <a:t>түйірлерден</a:t>
            </a:r>
            <a:r>
              <a:rPr lang="ru-RU" sz="1600" dirty="0"/>
              <a:t>  </a:t>
            </a:r>
            <a:r>
              <a:rPr lang="ru-RU" sz="1600" dirty="0" err="1"/>
              <a:t>тұрады</a:t>
            </a:r>
            <a:r>
              <a:rPr lang="ru-RU" sz="1600" dirty="0"/>
              <a:t> . </a:t>
            </a:r>
            <a:endParaRPr lang="ru-RU" sz="1600" dirty="0" smtClean="0"/>
          </a:p>
          <a:p>
            <a:r>
              <a:rPr lang="ru-RU" sz="1600" dirty="0" err="1" smtClean="0"/>
              <a:t>Гипидиоморфтық</a:t>
            </a:r>
            <a:r>
              <a:rPr lang="ru-RU" sz="1600" dirty="0" smtClean="0"/>
              <a:t>  </a:t>
            </a:r>
            <a:r>
              <a:rPr lang="ru-RU" sz="1600" dirty="0" err="1"/>
              <a:t>құрылым</a:t>
            </a:r>
            <a:r>
              <a:rPr lang="ru-RU" sz="1600" dirty="0"/>
              <a:t>,  </a:t>
            </a:r>
            <a:r>
              <a:rPr lang="ru-RU" sz="1600" dirty="0" err="1"/>
              <a:t>онда</a:t>
            </a:r>
            <a:r>
              <a:rPr lang="ru-RU" sz="1600" dirty="0"/>
              <a:t>  </a:t>
            </a:r>
            <a:r>
              <a:rPr lang="ru-RU" sz="1600" dirty="0" err="1"/>
              <a:t>таужыныстарды</a:t>
            </a:r>
            <a:r>
              <a:rPr lang="ru-RU" sz="1600" dirty="0"/>
              <a:t>  </a:t>
            </a:r>
            <a:r>
              <a:rPr lang="ru-RU" sz="1600" dirty="0" err="1"/>
              <a:t>құратын</a:t>
            </a:r>
            <a:r>
              <a:rPr lang="ru-RU" sz="1600" dirty="0"/>
              <a:t> </a:t>
            </a:r>
            <a:r>
              <a:rPr lang="ru-RU" sz="1600" dirty="0" err="1"/>
              <a:t>минералдар</a:t>
            </a:r>
            <a:r>
              <a:rPr lang="ru-RU" sz="1600" dirty="0"/>
              <a:t> </a:t>
            </a:r>
            <a:r>
              <a:rPr lang="ru-RU" sz="1600" dirty="0" err="1"/>
              <a:t>идиоморфизмі</a:t>
            </a:r>
            <a:r>
              <a:rPr lang="ru-RU" sz="1600" dirty="0"/>
              <a:t> </a:t>
            </a:r>
            <a:r>
              <a:rPr lang="en-IN" sz="1600" dirty="0"/>
              <a:t>ə</a:t>
            </a:r>
            <a:r>
              <a:rPr lang="ru-RU" sz="1600" dirty="0" err="1"/>
              <a:t>рқилы</a:t>
            </a:r>
            <a:r>
              <a:rPr lang="ru-RU" sz="1600" dirty="0"/>
              <a:t> </a:t>
            </a:r>
            <a:r>
              <a:rPr lang="ru-RU" sz="1600" dirty="0" err="1"/>
              <a:t>болып</a:t>
            </a:r>
            <a:r>
              <a:rPr lang="ru-RU" sz="1600" dirty="0"/>
              <a:t> </a:t>
            </a:r>
            <a:r>
              <a:rPr lang="ru-RU" sz="1600" dirty="0" err="1"/>
              <a:t>келеді</a:t>
            </a:r>
            <a:r>
              <a:rPr lang="ru-RU" sz="1600" dirty="0"/>
              <a:t>. </a:t>
            </a:r>
          </a:p>
          <a:p>
            <a:r>
              <a:rPr lang="ru-RU" sz="1600" dirty="0" err="1"/>
              <a:t>Аллотриоморфтық</a:t>
            </a:r>
            <a:r>
              <a:rPr lang="ru-RU" sz="1600" dirty="0"/>
              <a:t>  </a:t>
            </a:r>
            <a:r>
              <a:rPr lang="ru-RU" sz="1600" dirty="0" err="1"/>
              <a:t>құрылым</a:t>
            </a:r>
            <a:r>
              <a:rPr lang="ru-RU" sz="1600" dirty="0"/>
              <a:t>,  </a:t>
            </a:r>
            <a:r>
              <a:rPr lang="ru-RU" sz="1600" dirty="0" err="1"/>
              <a:t>онда</a:t>
            </a:r>
            <a:r>
              <a:rPr lang="ru-RU" sz="1600" dirty="0"/>
              <a:t>  </a:t>
            </a:r>
            <a:r>
              <a:rPr lang="ru-RU" sz="1600" dirty="0" err="1"/>
              <a:t>минералдардың</a:t>
            </a:r>
            <a:r>
              <a:rPr lang="ru-RU" sz="1600" dirty="0"/>
              <a:t> </a:t>
            </a:r>
            <a:r>
              <a:rPr lang="ru-RU" sz="1600" dirty="0" err="1"/>
              <a:t>түйірлері</a:t>
            </a:r>
            <a:r>
              <a:rPr lang="ru-RU" sz="1600" dirty="0"/>
              <a:t>  </a:t>
            </a:r>
            <a:r>
              <a:rPr lang="ru-RU" sz="1600" dirty="0" err="1"/>
              <a:t>пішінсіз</a:t>
            </a:r>
            <a:r>
              <a:rPr lang="ru-RU" sz="1600" dirty="0"/>
              <a:t>  </a:t>
            </a:r>
            <a:r>
              <a:rPr lang="ru-RU" sz="1600" dirty="0" err="1"/>
              <a:t>келеді</a:t>
            </a:r>
            <a:r>
              <a:rPr lang="ru-RU" sz="1600" dirty="0"/>
              <a:t>.  </a:t>
            </a:r>
            <a:r>
              <a:rPr lang="ru-RU" sz="1600" dirty="0" err="1"/>
              <a:t>Егер</a:t>
            </a:r>
            <a:r>
              <a:rPr lang="ru-RU" sz="1600" dirty="0"/>
              <a:t>  </a:t>
            </a:r>
            <a:r>
              <a:rPr lang="ru-RU" sz="1600" dirty="0" err="1"/>
              <a:t>түйірлердің</a:t>
            </a:r>
            <a:r>
              <a:rPr lang="ru-RU" sz="1600" dirty="0"/>
              <a:t>  </a:t>
            </a:r>
            <a:r>
              <a:rPr lang="ru-RU" sz="1600" dirty="0" err="1"/>
              <a:t>шеті</a:t>
            </a:r>
            <a:r>
              <a:rPr lang="ru-RU" sz="1600" dirty="0"/>
              <a:t>  </a:t>
            </a:r>
            <a:r>
              <a:rPr lang="ru-RU" sz="1600" dirty="0" err="1"/>
              <a:t>кедір-бұдырлы</a:t>
            </a:r>
            <a:r>
              <a:rPr lang="ru-RU" sz="1600" dirty="0"/>
              <a:t> </a:t>
            </a:r>
            <a:r>
              <a:rPr lang="ru-RU" sz="1600" dirty="0" err="1"/>
              <a:t>келсе</a:t>
            </a:r>
            <a:r>
              <a:rPr lang="ru-RU" sz="1600" dirty="0"/>
              <a:t>, </a:t>
            </a:r>
            <a:r>
              <a:rPr lang="ru-RU" sz="1600" dirty="0" err="1"/>
              <a:t>құрылымды</a:t>
            </a:r>
            <a:r>
              <a:rPr lang="ru-RU" sz="1600" dirty="0"/>
              <a:t> </a:t>
            </a:r>
            <a:r>
              <a:rPr lang="ru-RU" sz="1600" dirty="0" err="1"/>
              <a:t>тісті</a:t>
            </a:r>
            <a:r>
              <a:rPr lang="ru-RU" sz="1600" dirty="0"/>
              <a:t> </a:t>
            </a:r>
            <a:r>
              <a:rPr lang="ru-RU" sz="1600" dirty="0" err="1"/>
              <a:t>деп</a:t>
            </a:r>
            <a:r>
              <a:rPr lang="ru-RU" sz="1600" dirty="0"/>
              <a:t> </a:t>
            </a:r>
            <a:r>
              <a:rPr lang="ru-RU" sz="1600" dirty="0" err="1"/>
              <a:t>атайды</a:t>
            </a:r>
            <a:r>
              <a:rPr lang="ru-RU" sz="1600" dirty="0"/>
              <a:t>. </a:t>
            </a:r>
          </a:p>
          <a:p>
            <a:r>
              <a:rPr lang="ru-RU" sz="1600" dirty="0" err="1"/>
              <a:t>Колломорфтық</a:t>
            </a:r>
            <a:r>
              <a:rPr lang="ru-RU" sz="1600" dirty="0"/>
              <a:t>  </a:t>
            </a:r>
            <a:r>
              <a:rPr lang="ru-RU" sz="1600" dirty="0" err="1" smtClean="0"/>
              <a:t>құрылым</a:t>
            </a:r>
            <a:r>
              <a:rPr lang="ru-RU" sz="1600" dirty="0" smtClean="0"/>
              <a:t>. </a:t>
            </a:r>
            <a:r>
              <a:rPr lang="ru-RU" sz="1600" dirty="0" err="1" smtClean="0"/>
              <a:t>Олар</a:t>
            </a:r>
            <a:r>
              <a:rPr lang="ru-RU" sz="1600" dirty="0" smtClean="0"/>
              <a:t>  </a:t>
            </a:r>
            <a:r>
              <a:rPr lang="ru-RU" sz="1600" dirty="0" err="1"/>
              <a:t>өте</a:t>
            </a:r>
            <a:r>
              <a:rPr lang="ru-RU" sz="1600" dirty="0"/>
              <a:t>  </a:t>
            </a:r>
            <a:r>
              <a:rPr lang="ru-RU" sz="1600" dirty="0" err="1"/>
              <a:t>ұсақ</a:t>
            </a:r>
            <a:r>
              <a:rPr lang="ru-RU" sz="1600" dirty="0"/>
              <a:t>  </a:t>
            </a:r>
            <a:r>
              <a:rPr lang="ru-RU" sz="1600" dirty="0" err="1"/>
              <a:t>домалақ</a:t>
            </a:r>
            <a:r>
              <a:rPr lang="ru-RU" sz="1600" dirty="0"/>
              <a:t>  </a:t>
            </a:r>
            <a:r>
              <a:rPr lang="ru-RU" sz="1600" dirty="0" err="1"/>
              <a:t>пішінді</a:t>
            </a:r>
            <a:r>
              <a:rPr lang="ru-RU" sz="1600" dirty="0"/>
              <a:t> </a:t>
            </a:r>
            <a:r>
              <a:rPr lang="ru-RU" sz="1600" dirty="0" err="1"/>
              <a:t>түйіршіктерден</a:t>
            </a:r>
            <a:r>
              <a:rPr lang="ru-RU" sz="1600" dirty="0"/>
              <a:t> </a:t>
            </a:r>
            <a:r>
              <a:rPr lang="ru-RU" sz="1600" dirty="0" err="1"/>
              <a:t>тұрады</a:t>
            </a:r>
            <a:r>
              <a:rPr lang="ru-RU" sz="1600" dirty="0"/>
              <a:t>.  </a:t>
            </a:r>
          </a:p>
          <a:p>
            <a:r>
              <a:rPr lang="ru-RU" sz="1600" dirty="0" err="1"/>
              <a:t>Оолиттер</a:t>
            </a:r>
            <a:r>
              <a:rPr lang="ru-RU" sz="1600" dirty="0"/>
              <a:t>  </a:t>
            </a:r>
            <a:r>
              <a:rPr lang="ru-RU" sz="1600" dirty="0" err="1"/>
              <a:t>домалақ</a:t>
            </a:r>
            <a:r>
              <a:rPr lang="ru-RU" sz="1600" dirty="0"/>
              <a:t>  </a:t>
            </a:r>
            <a:r>
              <a:rPr lang="ru-RU" sz="1600" dirty="0" err="1"/>
              <a:t>пішінді</a:t>
            </a:r>
            <a:r>
              <a:rPr lang="ru-RU" sz="1600" dirty="0"/>
              <a:t>  </a:t>
            </a:r>
            <a:r>
              <a:rPr lang="ru-RU" sz="1600" dirty="0" err="1"/>
              <a:t>центрлес</a:t>
            </a:r>
            <a:r>
              <a:rPr lang="ru-RU" sz="1600" dirty="0"/>
              <a:t>  </a:t>
            </a:r>
            <a:r>
              <a:rPr lang="ru-RU" sz="1600" dirty="0" err="1"/>
              <a:t>қабатшалардан</a:t>
            </a:r>
            <a:r>
              <a:rPr lang="ru-RU" sz="1600" dirty="0"/>
              <a:t>  </a:t>
            </a:r>
            <a:r>
              <a:rPr lang="ru-RU" sz="1600" dirty="0" err="1"/>
              <a:t>тұрады</a:t>
            </a:r>
            <a:r>
              <a:rPr lang="ru-RU" sz="1600" dirty="0"/>
              <a:t>.  </a:t>
            </a:r>
            <a:r>
              <a:rPr lang="ru-RU" sz="1600" dirty="0" err="1"/>
              <a:t>Олардың</a:t>
            </a:r>
            <a:r>
              <a:rPr lang="ru-RU" sz="1600" dirty="0"/>
              <a:t>  </a:t>
            </a:r>
            <a:r>
              <a:rPr lang="ru-RU" sz="1600" dirty="0" err="1"/>
              <a:t>диаметрі</a:t>
            </a:r>
            <a:r>
              <a:rPr lang="ru-RU" sz="1600" dirty="0"/>
              <a:t> 2  мм-</a:t>
            </a:r>
            <a:r>
              <a:rPr lang="ru-RU" sz="1600" dirty="0" err="1"/>
              <a:t>ден</a:t>
            </a:r>
            <a:r>
              <a:rPr lang="ru-RU" sz="1600" dirty="0"/>
              <a:t>  </a:t>
            </a:r>
            <a:r>
              <a:rPr lang="ru-RU" sz="1600" dirty="0" err="1"/>
              <a:t>кіші</a:t>
            </a:r>
            <a:r>
              <a:rPr lang="ru-RU" sz="1600" dirty="0"/>
              <a:t>  </a:t>
            </a:r>
            <a:r>
              <a:rPr lang="ru-RU" sz="1600" dirty="0" err="1" smtClean="0"/>
              <a:t>болады</a:t>
            </a:r>
            <a:endParaRPr lang="ru-RU" sz="1600" dirty="0"/>
          </a:p>
          <a:p>
            <a:r>
              <a:rPr lang="ru-RU" sz="1600" dirty="0" err="1"/>
              <a:t>Ооидтар</a:t>
            </a:r>
            <a:r>
              <a:rPr lang="ru-RU" sz="1600" dirty="0"/>
              <a:t>  да  </a:t>
            </a:r>
            <a:r>
              <a:rPr lang="ru-RU" sz="1600" dirty="0" err="1"/>
              <a:t>домалақ</a:t>
            </a:r>
            <a:r>
              <a:rPr lang="ru-RU" sz="1600" dirty="0"/>
              <a:t>  </a:t>
            </a:r>
            <a:r>
              <a:rPr lang="ru-RU" sz="1600" dirty="0" err="1"/>
              <a:t>пішінді</a:t>
            </a:r>
            <a:r>
              <a:rPr lang="ru-RU" sz="1600" dirty="0"/>
              <a:t>  </a:t>
            </a:r>
            <a:r>
              <a:rPr lang="ru-RU" sz="1600" dirty="0" err="1"/>
              <a:t>келеді</a:t>
            </a:r>
            <a:r>
              <a:rPr lang="ru-RU" sz="1600" dirty="0"/>
              <a:t>,  </a:t>
            </a:r>
            <a:r>
              <a:rPr lang="ru-RU" sz="1600" dirty="0" err="1"/>
              <a:t>бірақ</a:t>
            </a:r>
            <a:r>
              <a:rPr lang="ru-RU" sz="1600" dirty="0"/>
              <a:t>  </a:t>
            </a:r>
            <a:r>
              <a:rPr lang="ru-RU" sz="1600" dirty="0" err="1"/>
              <a:t>қабаттастық</a:t>
            </a:r>
            <a:r>
              <a:rPr lang="ru-RU" sz="1600" dirty="0"/>
              <a:t> </a:t>
            </a:r>
            <a:r>
              <a:rPr lang="ru-RU" sz="1600" dirty="0" err="1"/>
              <a:t>болмайды</a:t>
            </a:r>
            <a:r>
              <a:rPr lang="ru-RU" sz="1600" dirty="0"/>
              <a:t>.  </a:t>
            </a:r>
          </a:p>
          <a:p>
            <a:r>
              <a:rPr lang="ru-RU" sz="1600" dirty="0" err="1"/>
              <a:t>Сферолиттер</a:t>
            </a:r>
            <a:r>
              <a:rPr lang="ru-RU" sz="1600" dirty="0"/>
              <a:t>  с</a:t>
            </a:r>
            <a:r>
              <a:rPr lang="en-IN" sz="1600" dirty="0"/>
              <a:t>ə</a:t>
            </a:r>
            <a:r>
              <a:rPr lang="ru-RU" sz="1600" dirty="0" err="1"/>
              <a:t>уле</a:t>
            </a:r>
            <a:r>
              <a:rPr lang="ru-RU" sz="1600" dirty="0"/>
              <a:t>  </a:t>
            </a:r>
            <a:r>
              <a:rPr lang="ru-RU" sz="1600" dirty="0" err="1"/>
              <a:t>сияқты</a:t>
            </a:r>
            <a:r>
              <a:rPr lang="ru-RU" sz="1600" dirty="0"/>
              <a:t>  </a:t>
            </a:r>
            <a:r>
              <a:rPr lang="ru-RU" sz="1600" dirty="0" err="1"/>
              <a:t>тарамданған</a:t>
            </a:r>
            <a:r>
              <a:rPr lang="ru-RU" sz="1600" dirty="0"/>
              <a:t>  </a:t>
            </a:r>
            <a:r>
              <a:rPr lang="ru-RU" sz="1600" dirty="0" err="1"/>
              <a:t>ине</a:t>
            </a:r>
            <a:r>
              <a:rPr lang="ru-RU" sz="1600" dirty="0"/>
              <a:t>,  </a:t>
            </a:r>
            <a:r>
              <a:rPr lang="ru-RU" sz="1600" dirty="0" err="1"/>
              <a:t>жапырақша</a:t>
            </a:r>
            <a:r>
              <a:rPr lang="ru-RU" sz="1600" dirty="0"/>
              <a:t> т</a:t>
            </a:r>
            <a:r>
              <a:rPr lang="en-IN" sz="1600" dirty="0"/>
              <a:t>ə</a:t>
            </a:r>
            <a:r>
              <a:rPr lang="ru-RU" sz="1600" dirty="0" err="1"/>
              <a:t>різді</a:t>
            </a:r>
            <a:r>
              <a:rPr lang="ru-RU" sz="1600" dirty="0"/>
              <a:t> </a:t>
            </a:r>
            <a:r>
              <a:rPr lang="ru-RU" sz="1600" dirty="0" err="1"/>
              <a:t>кристалдардан</a:t>
            </a:r>
            <a:r>
              <a:rPr lang="ru-RU" sz="1600" dirty="0"/>
              <a:t> </a:t>
            </a:r>
            <a:r>
              <a:rPr lang="ru-RU" sz="1600" dirty="0" err="1"/>
              <a:t>тұратын</a:t>
            </a:r>
            <a:r>
              <a:rPr lang="ru-RU" sz="1600" dirty="0"/>
              <a:t> </a:t>
            </a:r>
            <a:r>
              <a:rPr lang="ru-RU" sz="1600" dirty="0" err="1" smtClean="0"/>
              <a:t>агрегаттар</a:t>
            </a:r>
            <a:r>
              <a:rPr lang="ru-RU" sz="1600" dirty="0" smtClean="0"/>
              <a:t>. </a:t>
            </a:r>
            <a:endParaRPr lang="ru-RU" sz="1600" dirty="0"/>
          </a:p>
          <a:p>
            <a:r>
              <a:rPr lang="ru-RU" sz="1600" dirty="0" err="1"/>
              <a:t>Инкрустациялық</a:t>
            </a:r>
            <a:r>
              <a:rPr lang="ru-RU" sz="1600" dirty="0"/>
              <a:t>  /</a:t>
            </a:r>
            <a:r>
              <a:rPr lang="en-IN" sz="1600" dirty="0"/>
              <a:t>ə</a:t>
            </a:r>
            <a:r>
              <a:rPr lang="ru-RU" sz="1600" dirty="0" err="1"/>
              <a:t>шекейлік</a:t>
            </a:r>
            <a:r>
              <a:rPr lang="ru-RU" sz="1600" dirty="0"/>
              <a:t>/  </a:t>
            </a:r>
            <a:r>
              <a:rPr lang="ru-RU" sz="1600" dirty="0" err="1"/>
              <a:t>құрылым</a:t>
            </a:r>
            <a:r>
              <a:rPr lang="ru-RU" sz="1600" dirty="0"/>
              <a:t>  </a:t>
            </a:r>
            <a:r>
              <a:rPr lang="ru-RU" sz="1600" dirty="0" err="1"/>
              <a:t>көбінесе</a:t>
            </a:r>
            <a:r>
              <a:rPr lang="ru-RU" sz="1600" dirty="0"/>
              <a:t> </a:t>
            </a:r>
            <a:r>
              <a:rPr lang="ru-RU" sz="1600" dirty="0" err="1"/>
              <a:t>қуыстарда</a:t>
            </a:r>
            <a:r>
              <a:rPr lang="ru-RU" sz="1600" dirty="0"/>
              <a:t>,  </a:t>
            </a:r>
            <a:r>
              <a:rPr lang="ru-RU" sz="1600" dirty="0" err="1"/>
              <a:t>жарықтарда</a:t>
            </a:r>
            <a:r>
              <a:rPr lang="ru-RU" sz="1600" dirty="0"/>
              <a:t>  </a:t>
            </a:r>
            <a:r>
              <a:rPr lang="ru-RU" sz="1600" dirty="0" err="1"/>
              <a:t>қайта</a:t>
            </a:r>
            <a:r>
              <a:rPr lang="ru-RU" sz="1600" dirty="0"/>
              <a:t>  </a:t>
            </a:r>
            <a:r>
              <a:rPr lang="ru-RU" sz="1600" dirty="0" err="1"/>
              <a:t>кристалдану</a:t>
            </a:r>
            <a:r>
              <a:rPr lang="ru-RU" sz="1600" dirty="0"/>
              <a:t>  </a:t>
            </a:r>
            <a:r>
              <a:rPr lang="ru-RU" sz="1600" dirty="0" err="1"/>
              <a:t>процесінде</a:t>
            </a:r>
            <a:r>
              <a:rPr lang="ru-RU" sz="1600" dirty="0"/>
              <a:t>  </a:t>
            </a:r>
            <a:r>
              <a:rPr lang="ru-RU" sz="1600" dirty="0" err="1"/>
              <a:t>пайда</a:t>
            </a:r>
            <a:r>
              <a:rPr lang="ru-RU" sz="1600" dirty="0"/>
              <a:t> </a:t>
            </a:r>
            <a:r>
              <a:rPr lang="ru-RU" sz="1600" dirty="0" err="1"/>
              <a:t>болады</a:t>
            </a:r>
            <a:r>
              <a:rPr lang="ru-RU" sz="1600" dirty="0"/>
              <a:t>.  </a:t>
            </a:r>
            <a:r>
              <a:rPr lang="ru-RU" sz="1600" dirty="0" err="1"/>
              <a:t>Онда</a:t>
            </a:r>
            <a:r>
              <a:rPr lang="ru-RU" sz="1600" dirty="0"/>
              <a:t>  с</a:t>
            </a:r>
            <a:r>
              <a:rPr lang="en-IN" sz="1600" dirty="0"/>
              <a:t>ə</a:t>
            </a:r>
            <a:r>
              <a:rPr lang="ru-RU" sz="1600" dirty="0" err="1"/>
              <a:t>улеше</a:t>
            </a:r>
            <a:r>
              <a:rPr lang="ru-RU" sz="1600" dirty="0"/>
              <a:t>  </a:t>
            </a:r>
            <a:r>
              <a:rPr lang="ru-RU" sz="1600" dirty="0" err="1"/>
              <a:t>тарамданған</a:t>
            </a:r>
            <a:r>
              <a:rPr lang="ru-RU" sz="1600" dirty="0"/>
              <a:t>  </a:t>
            </a:r>
            <a:r>
              <a:rPr lang="ru-RU" sz="1600" dirty="0" err="1"/>
              <a:t>кристалдар</a:t>
            </a:r>
            <a:r>
              <a:rPr lang="ru-RU" sz="1600" dirty="0"/>
              <a:t>  </a:t>
            </a:r>
            <a:r>
              <a:rPr lang="ru-RU" sz="1600" dirty="0" err="1"/>
              <a:t>пайда</a:t>
            </a:r>
            <a:r>
              <a:rPr lang="ru-RU" sz="1600" dirty="0"/>
              <a:t>  </a:t>
            </a:r>
            <a:r>
              <a:rPr lang="ru-RU" sz="1600" dirty="0" err="1"/>
              <a:t>болады</a:t>
            </a:r>
            <a:r>
              <a:rPr lang="ru-RU" sz="1600" dirty="0"/>
              <a:t>. 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3382508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 smtClean="0"/>
              <a:t>Биогендік</a:t>
            </a:r>
            <a:r>
              <a:rPr lang="ru-RU" sz="2800" dirty="0" smtClean="0"/>
              <a:t>  </a:t>
            </a:r>
            <a:r>
              <a:rPr lang="ru-RU" sz="2800" dirty="0" err="1" smtClean="0"/>
              <a:t>шөгінді</a:t>
            </a:r>
            <a:r>
              <a:rPr lang="ru-RU" sz="2800" dirty="0" smtClean="0"/>
              <a:t>  </a:t>
            </a:r>
            <a:r>
              <a:rPr lang="ru-RU" sz="2800" dirty="0" err="1" smtClean="0"/>
              <a:t>таужыныстардың</a:t>
            </a:r>
            <a:r>
              <a:rPr lang="ru-RU" sz="2800" dirty="0" smtClean="0"/>
              <a:t> </a:t>
            </a:r>
            <a:r>
              <a:rPr lang="ru-RU" sz="2800" dirty="0" err="1" smtClean="0"/>
              <a:t>құрылымдары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err="1"/>
              <a:t>Биогендік</a:t>
            </a:r>
            <a:r>
              <a:rPr lang="ru-RU" dirty="0"/>
              <a:t>  </a:t>
            </a:r>
            <a:r>
              <a:rPr lang="ru-RU" dirty="0" err="1"/>
              <a:t>таужыныстардың</a:t>
            </a:r>
            <a:r>
              <a:rPr lang="ru-RU" dirty="0"/>
              <a:t>  </a:t>
            </a:r>
            <a:r>
              <a:rPr lang="ru-RU" dirty="0" err="1"/>
              <a:t>құрылымдары</a:t>
            </a:r>
            <a:r>
              <a:rPr lang="ru-RU" dirty="0"/>
              <a:t>  </a:t>
            </a:r>
            <a:r>
              <a:rPr lang="ru-RU" dirty="0" err="1"/>
              <a:t>организмдердің</a:t>
            </a:r>
            <a:r>
              <a:rPr lang="ru-RU" dirty="0"/>
              <a:t> </a:t>
            </a:r>
            <a:r>
              <a:rPr lang="ru-RU" dirty="0" err="1"/>
              <a:t>сауыттары</a:t>
            </a:r>
            <a:r>
              <a:rPr lang="ru-RU" dirty="0"/>
              <a:t>  мен  </a:t>
            </a:r>
            <a:r>
              <a:rPr lang="ru-RU" dirty="0" err="1"/>
              <a:t>қаңқаларының</a:t>
            </a:r>
            <a:r>
              <a:rPr lang="ru-RU" dirty="0"/>
              <a:t>  </a:t>
            </a:r>
            <a:r>
              <a:rPr lang="ru-RU" dirty="0" err="1"/>
              <a:t>сақталу</a:t>
            </a:r>
            <a:r>
              <a:rPr lang="ru-RU" dirty="0"/>
              <a:t>  д</a:t>
            </a:r>
            <a:r>
              <a:rPr lang="en-IN" dirty="0"/>
              <a:t>ə</a:t>
            </a:r>
            <a:r>
              <a:rPr lang="ru-RU" dirty="0" err="1"/>
              <a:t>режесіне</a:t>
            </a:r>
            <a:r>
              <a:rPr lang="ru-RU" dirty="0"/>
              <a:t>  </a:t>
            </a:r>
            <a:r>
              <a:rPr lang="ru-RU" dirty="0" err="1"/>
              <a:t>қарай</a:t>
            </a:r>
            <a:r>
              <a:rPr lang="ru-RU" dirty="0"/>
              <a:t> </a:t>
            </a:r>
            <a:r>
              <a:rPr lang="ru-RU" dirty="0" err="1"/>
              <a:t>жіктеледі</a:t>
            </a:r>
            <a:r>
              <a:rPr lang="ru-RU" dirty="0"/>
              <a:t>.  </a:t>
            </a:r>
            <a:r>
              <a:rPr lang="ru-RU" dirty="0" err="1"/>
              <a:t>Осыған</a:t>
            </a:r>
            <a:r>
              <a:rPr lang="ru-RU" dirty="0"/>
              <a:t>  </a:t>
            </a:r>
            <a:r>
              <a:rPr lang="ru-RU" dirty="0" err="1"/>
              <a:t>қарай</a:t>
            </a:r>
            <a:r>
              <a:rPr lang="ru-RU" dirty="0"/>
              <a:t>  </a:t>
            </a:r>
            <a:r>
              <a:rPr lang="ru-RU" dirty="0" err="1"/>
              <a:t>биоморфтық</a:t>
            </a:r>
            <a:r>
              <a:rPr lang="ru-RU" dirty="0"/>
              <a:t>  ж</a:t>
            </a:r>
            <a:r>
              <a:rPr lang="en-IN" dirty="0"/>
              <a:t>ə</a:t>
            </a:r>
            <a:r>
              <a:rPr lang="ru-RU" dirty="0"/>
              <a:t>не  </a:t>
            </a:r>
            <a:r>
              <a:rPr lang="ru-RU" dirty="0" err="1"/>
              <a:t>детритустық</a:t>
            </a:r>
            <a:r>
              <a:rPr lang="ru-RU" dirty="0"/>
              <a:t> </a:t>
            </a:r>
            <a:r>
              <a:rPr lang="ru-RU" dirty="0" err="1"/>
              <a:t>құрылымдар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 </a:t>
            </a:r>
          </a:p>
          <a:p>
            <a:r>
              <a:rPr lang="ru-RU" dirty="0" err="1"/>
              <a:t>Биоморфтық</a:t>
            </a:r>
            <a:r>
              <a:rPr lang="ru-RU" dirty="0"/>
              <a:t> /</a:t>
            </a:r>
            <a:r>
              <a:rPr lang="ru-RU" dirty="0" err="1"/>
              <a:t>органогендік</a:t>
            </a:r>
            <a:r>
              <a:rPr lang="ru-RU" dirty="0"/>
              <a:t>/  </a:t>
            </a:r>
            <a:r>
              <a:rPr lang="ru-RU" dirty="0" err="1"/>
              <a:t>құрылымда</a:t>
            </a:r>
            <a:r>
              <a:rPr lang="ru-RU" dirty="0"/>
              <a:t>  </a:t>
            </a:r>
            <a:r>
              <a:rPr lang="ru-RU" dirty="0" err="1"/>
              <a:t>таужыныс</a:t>
            </a:r>
            <a:r>
              <a:rPr lang="ru-RU" dirty="0"/>
              <a:t> </a:t>
            </a:r>
            <a:r>
              <a:rPr lang="ru-RU" dirty="0" err="1"/>
              <a:t>организмдердің</a:t>
            </a:r>
            <a:r>
              <a:rPr lang="ru-RU" dirty="0"/>
              <a:t>  </a:t>
            </a:r>
            <a:r>
              <a:rPr lang="ru-RU" dirty="0" err="1"/>
              <a:t>жақсы</a:t>
            </a:r>
            <a:r>
              <a:rPr lang="ru-RU" dirty="0"/>
              <a:t>  </a:t>
            </a:r>
            <a:r>
              <a:rPr lang="ru-RU" dirty="0" err="1"/>
              <a:t>сақталған</a:t>
            </a:r>
            <a:r>
              <a:rPr lang="ru-RU" dirty="0"/>
              <a:t>  </a:t>
            </a:r>
            <a:r>
              <a:rPr lang="ru-RU" dirty="0" err="1"/>
              <a:t>сауыттары</a:t>
            </a:r>
            <a:r>
              <a:rPr lang="ru-RU" dirty="0"/>
              <a:t>  не  </a:t>
            </a:r>
            <a:r>
              <a:rPr lang="ru-RU" dirty="0" err="1"/>
              <a:t>қаңқаларынан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. </a:t>
            </a:r>
          </a:p>
          <a:p>
            <a:r>
              <a:rPr lang="ru-RU" dirty="0" err="1"/>
              <a:t>Детритустық</a:t>
            </a:r>
            <a:r>
              <a:rPr lang="ru-RU" dirty="0"/>
              <a:t> </a:t>
            </a:r>
            <a:r>
              <a:rPr lang="ru-RU" dirty="0" err="1"/>
              <a:t>құрылымда</a:t>
            </a:r>
            <a:r>
              <a:rPr lang="ru-RU" dirty="0"/>
              <a:t> </a:t>
            </a:r>
            <a:r>
              <a:rPr lang="ru-RU" dirty="0" err="1"/>
              <a:t>таужыныс</a:t>
            </a:r>
            <a:r>
              <a:rPr lang="ru-RU" dirty="0"/>
              <a:t> </a:t>
            </a:r>
            <a:r>
              <a:rPr lang="ru-RU" dirty="0" err="1"/>
              <a:t>организмдер</a:t>
            </a:r>
            <a:r>
              <a:rPr lang="ru-RU" dirty="0"/>
              <a:t>  </a:t>
            </a:r>
            <a:r>
              <a:rPr lang="ru-RU" dirty="0" err="1"/>
              <a:t>денелерінің</a:t>
            </a:r>
            <a:r>
              <a:rPr lang="ru-RU" dirty="0"/>
              <a:t> </a:t>
            </a:r>
            <a:r>
              <a:rPr lang="ru-RU" dirty="0" err="1"/>
              <a:t>сынықтарынан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. </a:t>
            </a:r>
            <a:r>
              <a:rPr lang="ru-RU" dirty="0" err="1"/>
              <a:t>Ұсақ</a:t>
            </a:r>
            <a:r>
              <a:rPr lang="ru-RU" dirty="0"/>
              <a:t> </a:t>
            </a:r>
            <a:r>
              <a:rPr lang="ru-RU" dirty="0" err="1"/>
              <a:t>детритустық</a:t>
            </a:r>
            <a:r>
              <a:rPr lang="ru-RU" dirty="0"/>
              <a:t> </a:t>
            </a:r>
            <a:r>
              <a:rPr lang="ru-RU" dirty="0" err="1"/>
              <a:t>құрылымды</a:t>
            </a:r>
            <a:r>
              <a:rPr lang="ru-RU" dirty="0"/>
              <a:t> </a:t>
            </a:r>
            <a:r>
              <a:rPr lang="ru-RU" dirty="0" err="1"/>
              <a:t>шламдық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атайды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09178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31640" y="2636912"/>
            <a:ext cx="7498080" cy="1143000"/>
          </a:xfrm>
        </p:spPr>
        <p:txBody>
          <a:bodyPr/>
          <a:lstStyle/>
          <a:p>
            <a:pPr algn="ctr"/>
            <a:r>
              <a:rPr lang="kk-KZ" dirty="0" smtClean="0"/>
              <a:t>Назарларыңызға рахмет!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441444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143</TotalTime>
  <Words>900</Words>
  <Application>Microsoft Office PowerPoint</Application>
  <PresentationFormat>Экран (4:3)</PresentationFormat>
  <Paragraphs>78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Солнцестояние</vt:lpstr>
      <vt:lpstr>Шөгінді таужыныстар және олардың құрлымы</vt:lpstr>
      <vt:lpstr>Шөгінді тау жыныстардың қалыптасуы</vt:lpstr>
      <vt:lpstr>Гипергенез</vt:lpstr>
      <vt:lpstr>Седиментогенез </vt:lpstr>
      <vt:lpstr>Слайд 5</vt:lpstr>
      <vt:lpstr>Диагенез </vt:lpstr>
      <vt:lpstr>Диагенез  сатысының  кең  тараған  минералдары </vt:lpstr>
      <vt:lpstr>Катагенез</vt:lpstr>
      <vt:lpstr>Катагенез  сатысының  кең  тараған  минералдары</vt:lpstr>
      <vt:lpstr>Слайд 10</vt:lpstr>
      <vt:lpstr>ШӨГІНДІ ТАУЖЫНЫСТАРДЫҢ ҚҰРЫЛЫМДАРЫ</vt:lpstr>
      <vt:lpstr>Слайд 12</vt:lpstr>
      <vt:lpstr>Нақты шөгінді таужыныстардың құрлымдары</vt:lpstr>
      <vt:lpstr>Нақты шөгінді сынықты таужыныстардың құрылымдары</vt:lpstr>
      <vt:lpstr>Слайд 15</vt:lpstr>
      <vt:lpstr>Слайд 16</vt:lpstr>
      <vt:lpstr>Сазды таужыныстардың құрлымдары</vt:lpstr>
      <vt:lpstr>ПИРОКЛАСТОЛИТТЕРДІҢ  ҚҰРЫЛЫМДАРЫ</vt:lpstr>
      <vt:lpstr>Химиялық таужыныстардың құрлымдары</vt:lpstr>
      <vt:lpstr>Биогендік  шөгінді  таужыныстардың құрылымдары</vt:lpstr>
      <vt:lpstr>Назарларыңызға рахмет!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Шөгінді тау жыныстар және оның құрлымы</dc:title>
  <dc:creator>Акмарал</dc:creator>
  <cp:lastModifiedBy>Пользователь Windows</cp:lastModifiedBy>
  <cp:revision>15</cp:revision>
  <dcterms:created xsi:type="dcterms:W3CDTF">2016-04-14T15:53:32Z</dcterms:created>
  <dcterms:modified xsi:type="dcterms:W3CDTF">2022-06-16T17:12:46Z</dcterms:modified>
</cp:coreProperties>
</file>